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p:sldMasterIdLst>
    <p:sldMasterId id="2147483648" r:id="rId1"/>
  </p:sldMasterIdLst>
  <p:notesMasterIdLst>
    <p:notesMasterId r:id="rId3"/>
  </p:notesMasterIdLst>
  <p:sldIdLst>
    <p:sldId id="256" r:id="rId2"/>
  </p:sldIdLst>
  <p:sldSz cx="15119350" cy="21383625"/>
  <p:notesSz cx="9931400" cy="14351000"/>
  <p:embeddedFontLst>
    <p:embeddedFont>
      <p:font typeface="Calibri" panose="020F0502020204030204" pitchFamily="34" charset="0"/>
      <p:regular r:id="rId4"/>
      <p:bold r:id="rId5"/>
      <p:italic r:id="rId6"/>
      <p:boldItalic r:id="rId7"/>
    </p:embeddedFont>
    <p:embeddedFont>
      <p:font typeface="Noto Sans Disp" panose="020B0604020202020204"/>
      <p:regular r:id="rId8"/>
      <p:bold r:id="rId9"/>
      <p:italic r:id="rId10"/>
      <p:boldItalic r:id="rId11"/>
    </p:embeddedFont>
    <p:embeddedFont>
      <p:font typeface="Noto Sans Disp Cond SemBd" panose="020B0706040504020204"/>
      <p:bold r:id="rId12"/>
      <p:boldItalic r:id="rId13"/>
    </p:embeddedFont>
    <p:embeddedFont>
      <p:font typeface="Noto Sans Disp Light" panose="020B0402040504020204"/>
      <p:regular r:id="rId14"/>
      <p:italic r:id="rId15"/>
    </p:embeddedFont>
    <p:embeddedFont>
      <p:font typeface="Noto Sans Disp SemBd" panose="020B0702040504020204"/>
      <p:bold r:id="rId16"/>
      <p:boldItalic r:id="rId17"/>
    </p:embeddedFont>
    <p:embeddedFont>
      <p:font typeface="Times" panose="02020603050405020304" pitchFamily="18" charset="0"/>
      <p:regular r:id="rId18"/>
      <p:bold r:id="rId19"/>
      <p:italic r:id="rId20"/>
      <p:boldItalic r:id="rId21"/>
    </p:embeddedFont>
  </p:embeddedFontLst>
  <p:defaultTextStyle>
    <a:defPPr>
      <a:defRPr lang="pt-BR"/>
    </a:defPPr>
    <a:lvl1pPr algn="l" rtl="0" eaLnBrk="0" fontAlgn="base" hangingPunct="0">
      <a:spcBef>
        <a:spcPct val="0"/>
      </a:spcBef>
      <a:spcAft>
        <a:spcPct val="0"/>
      </a:spcAft>
      <a:defRPr sz="1130" kern="1200">
        <a:solidFill>
          <a:schemeClr val="tx1"/>
        </a:solidFill>
        <a:latin typeface="Times" panose="02020603050405020304" pitchFamily="18" charset="0"/>
        <a:ea typeface="MS PGothic" panose="020B0600070205080204" pitchFamily="34" charset="-128"/>
        <a:cs typeface="+mn-cs"/>
      </a:defRPr>
    </a:lvl1pPr>
    <a:lvl2pPr marL="227709" indent="95346" algn="l" rtl="0" eaLnBrk="0" fontAlgn="base" hangingPunct="0">
      <a:spcBef>
        <a:spcPct val="0"/>
      </a:spcBef>
      <a:spcAft>
        <a:spcPct val="0"/>
      </a:spcAft>
      <a:defRPr sz="1130" kern="1200">
        <a:solidFill>
          <a:schemeClr val="tx1"/>
        </a:solidFill>
        <a:latin typeface="Times" panose="02020603050405020304" pitchFamily="18" charset="0"/>
        <a:ea typeface="MS PGothic" panose="020B0600070205080204" pitchFamily="34" charset="-128"/>
        <a:cs typeface="+mn-cs"/>
      </a:defRPr>
    </a:lvl2pPr>
    <a:lvl3pPr marL="456539" indent="189570" algn="l" rtl="0" eaLnBrk="0" fontAlgn="base" hangingPunct="0">
      <a:spcBef>
        <a:spcPct val="0"/>
      </a:spcBef>
      <a:spcAft>
        <a:spcPct val="0"/>
      </a:spcAft>
      <a:defRPr sz="1130" kern="1200">
        <a:solidFill>
          <a:schemeClr val="tx1"/>
        </a:solidFill>
        <a:latin typeface="Times" panose="02020603050405020304" pitchFamily="18" charset="0"/>
        <a:ea typeface="MS PGothic" panose="020B0600070205080204" pitchFamily="34" charset="-128"/>
        <a:cs typeface="+mn-cs"/>
      </a:defRPr>
    </a:lvl3pPr>
    <a:lvl4pPr marL="684247" indent="284916" algn="l" rtl="0" eaLnBrk="0" fontAlgn="base" hangingPunct="0">
      <a:spcBef>
        <a:spcPct val="0"/>
      </a:spcBef>
      <a:spcAft>
        <a:spcPct val="0"/>
      </a:spcAft>
      <a:defRPr sz="1130" kern="1200">
        <a:solidFill>
          <a:schemeClr val="tx1"/>
        </a:solidFill>
        <a:latin typeface="Times" panose="02020603050405020304" pitchFamily="18" charset="0"/>
        <a:ea typeface="MS PGothic" panose="020B0600070205080204" pitchFamily="34" charset="-128"/>
        <a:cs typeface="+mn-cs"/>
      </a:defRPr>
    </a:lvl4pPr>
    <a:lvl5pPr marL="913077" indent="379140" algn="l" rtl="0" eaLnBrk="0" fontAlgn="base" hangingPunct="0">
      <a:spcBef>
        <a:spcPct val="0"/>
      </a:spcBef>
      <a:spcAft>
        <a:spcPct val="0"/>
      </a:spcAft>
      <a:defRPr sz="1130" kern="1200">
        <a:solidFill>
          <a:schemeClr val="tx1"/>
        </a:solidFill>
        <a:latin typeface="Times" panose="02020603050405020304" pitchFamily="18" charset="0"/>
        <a:ea typeface="MS PGothic" panose="020B0600070205080204" pitchFamily="34" charset="-128"/>
        <a:cs typeface="+mn-cs"/>
      </a:defRPr>
    </a:lvl5pPr>
    <a:lvl6pPr marL="1615271" algn="l" defTabSz="646108" rtl="0" eaLnBrk="1" latinLnBrk="0" hangingPunct="1">
      <a:defRPr sz="1130" kern="1200">
        <a:solidFill>
          <a:schemeClr val="tx1"/>
        </a:solidFill>
        <a:latin typeface="Times" panose="02020603050405020304" pitchFamily="18" charset="0"/>
        <a:ea typeface="MS PGothic" panose="020B0600070205080204" pitchFamily="34" charset="-128"/>
        <a:cs typeface="+mn-cs"/>
      </a:defRPr>
    </a:lvl6pPr>
    <a:lvl7pPr marL="1938325" algn="l" defTabSz="646108" rtl="0" eaLnBrk="1" latinLnBrk="0" hangingPunct="1">
      <a:defRPr sz="1130" kern="1200">
        <a:solidFill>
          <a:schemeClr val="tx1"/>
        </a:solidFill>
        <a:latin typeface="Times" panose="02020603050405020304" pitchFamily="18" charset="0"/>
        <a:ea typeface="MS PGothic" panose="020B0600070205080204" pitchFamily="34" charset="-128"/>
        <a:cs typeface="+mn-cs"/>
      </a:defRPr>
    </a:lvl7pPr>
    <a:lvl8pPr marL="2261379" algn="l" defTabSz="646108" rtl="0" eaLnBrk="1" latinLnBrk="0" hangingPunct="1">
      <a:defRPr sz="1130" kern="1200">
        <a:solidFill>
          <a:schemeClr val="tx1"/>
        </a:solidFill>
        <a:latin typeface="Times" panose="02020603050405020304" pitchFamily="18" charset="0"/>
        <a:ea typeface="MS PGothic" panose="020B0600070205080204" pitchFamily="34" charset="-128"/>
        <a:cs typeface="+mn-cs"/>
      </a:defRPr>
    </a:lvl8pPr>
    <a:lvl9pPr marL="2584433" algn="l" defTabSz="646108" rtl="0" eaLnBrk="1" latinLnBrk="0" hangingPunct="1">
      <a:defRPr sz="1130" kern="1200">
        <a:solidFill>
          <a:schemeClr val="tx1"/>
        </a:solidFill>
        <a:latin typeface="Times" panose="02020603050405020304" pitchFamily="18"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2859" userDrawn="1">
          <p15:clr>
            <a:srgbClr val="A4A3A4"/>
          </p15:clr>
        </p15:guide>
        <p15:guide id="2" orient="horz" pos="12854" userDrawn="1">
          <p15:clr>
            <a:srgbClr val="A4A3A4"/>
          </p15:clr>
        </p15:guide>
        <p15:guide id="4" pos="5441" userDrawn="1">
          <p15:clr>
            <a:srgbClr val="A4A3A4"/>
          </p15:clr>
        </p15:guide>
        <p15:guide id="5" pos="232" userDrawn="1">
          <p15:clr>
            <a:srgbClr val="A4A3A4"/>
          </p15:clr>
        </p15:guide>
        <p15:guide id="6" pos="8726" userDrawn="1">
          <p15:clr>
            <a:srgbClr val="A4A3A4"/>
          </p15:clr>
        </p15:guide>
        <p15:guide id="7" pos="1364" userDrawn="1">
          <p15:clr>
            <a:srgbClr val="A4A3A4"/>
          </p15:clr>
        </p15:guide>
        <p15:guide id="8" pos="4988" userDrawn="1">
          <p15:clr>
            <a:srgbClr val="A4A3A4"/>
          </p15:clr>
        </p15:guide>
        <p15:guide id="9" orient="horz" pos="2611" userDrawn="1">
          <p15:clr>
            <a:srgbClr val="A4A3A4"/>
          </p15:clr>
        </p15:guide>
        <p15:guide id="10" pos="9292" userDrawn="1">
          <p15:clr>
            <a:srgbClr val="A4A3A4"/>
          </p15:clr>
        </p15:guide>
        <p15:guide id="11" pos="1726" userDrawn="1">
          <p15:clr>
            <a:srgbClr val="A4A3A4"/>
          </p15:clr>
        </p15:guide>
        <p15:guide id="12" orient="horz" pos="39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019FE0"/>
    <a:srgbClr val="274D8F"/>
    <a:srgbClr val="DFD2D0"/>
    <a:srgbClr val="294987"/>
    <a:srgbClr val="009EDD"/>
    <a:srgbClr val="CFD9E9"/>
    <a:srgbClr val="254A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howGuides="1">
      <p:cViewPr varScale="1">
        <p:scale>
          <a:sx n="34" d="100"/>
          <a:sy n="34" d="100"/>
        </p:scale>
        <p:origin x="2502" y="138"/>
      </p:cViewPr>
      <p:guideLst>
        <p:guide orient="horz" pos="2859"/>
        <p:guide orient="horz" pos="12854"/>
        <p:guide pos="5441"/>
        <p:guide pos="232"/>
        <p:guide pos="8726"/>
        <p:guide pos="1364"/>
        <p:guide pos="4988"/>
        <p:guide orient="horz" pos="2611"/>
        <p:guide pos="9292"/>
        <p:guide pos="1726"/>
        <p:guide orient="horz" pos="39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hdphoto2.wdp>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017E50-68BC-4A40-AC14-A085C2B3CAEA}"/>
              </a:ext>
            </a:extLst>
          </p:cNvPr>
          <p:cNvSpPr>
            <a:spLocks noGrp="1"/>
          </p:cNvSpPr>
          <p:nvPr>
            <p:ph type="hdr" sz="quarter"/>
          </p:nvPr>
        </p:nvSpPr>
        <p:spPr>
          <a:xfrm>
            <a:off x="0" y="0"/>
            <a:ext cx="4302125" cy="717550"/>
          </a:xfrm>
          <a:prstGeom prst="rect">
            <a:avLst/>
          </a:prstGeom>
        </p:spPr>
        <p:txBody>
          <a:bodyPr vert="horz" lIns="133777" tIns="66888" rIns="133777" bIns="66888" rtlCol="0"/>
          <a:lstStyle>
            <a:lvl1pPr algn="l">
              <a:defRPr sz="1800">
                <a:latin typeface="Times"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87D1B40B-C81D-42C5-BEEF-0C1AC4B122ED}"/>
              </a:ext>
            </a:extLst>
          </p:cNvPr>
          <p:cNvSpPr>
            <a:spLocks noGrp="1"/>
          </p:cNvSpPr>
          <p:nvPr>
            <p:ph type="dt" idx="1"/>
          </p:nvPr>
        </p:nvSpPr>
        <p:spPr>
          <a:xfrm>
            <a:off x="5626100" y="0"/>
            <a:ext cx="4303713" cy="717550"/>
          </a:xfrm>
          <a:prstGeom prst="rect">
            <a:avLst/>
          </a:prstGeom>
        </p:spPr>
        <p:txBody>
          <a:bodyPr vert="horz" wrap="square" lIns="133777" tIns="66888" rIns="133777" bIns="66888" numCol="1" anchor="t" anchorCtr="0" compatLnSpc="1">
            <a:prstTxWarp prst="textNoShape">
              <a:avLst/>
            </a:prstTxWarp>
          </a:bodyPr>
          <a:lstStyle>
            <a:lvl1pPr algn="r">
              <a:defRPr sz="1800"/>
            </a:lvl1pPr>
          </a:lstStyle>
          <a:p>
            <a:pPr>
              <a:defRPr/>
            </a:pPr>
            <a:fld id="{B852CEE6-7E34-45C5-821B-F37BA8DB907F}" type="datetimeFigureOut">
              <a:rPr lang="en-US" altLang="en-US"/>
              <a:pPr>
                <a:defRPr/>
              </a:pPr>
              <a:t>30-Oct-19</a:t>
            </a:fld>
            <a:endParaRPr lang="en-US" altLang="en-US"/>
          </a:p>
        </p:txBody>
      </p:sp>
      <p:sp>
        <p:nvSpPr>
          <p:cNvPr id="4" name="Slide Image Placeholder 3">
            <a:extLst>
              <a:ext uri="{FF2B5EF4-FFF2-40B4-BE49-F238E27FC236}">
                <a16:creationId xmlns:a16="http://schemas.microsoft.com/office/drawing/2014/main" id="{3DEF6A92-686D-412A-B91D-1FB353A8DB6A}"/>
              </a:ext>
            </a:extLst>
          </p:cNvPr>
          <p:cNvSpPr>
            <a:spLocks noGrp="1" noRot="1" noChangeAspect="1"/>
          </p:cNvSpPr>
          <p:nvPr>
            <p:ph type="sldImg" idx="2"/>
          </p:nvPr>
        </p:nvSpPr>
        <p:spPr>
          <a:xfrm>
            <a:off x="3063875" y="1076325"/>
            <a:ext cx="3803650" cy="5381625"/>
          </a:xfrm>
          <a:prstGeom prst="rect">
            <a:avLst/>
          </a:prstGeom>
          <a:noFill/>
          <a:ln w="12700">
            <a:solidFill>
              <a:prstClr val="black"/>
            </a:solidFill>
          </a:ln>
        </p:spPr>
        <p:txBody>
          <a:bodyPr vert="horz" lIns="133777" tIns="66888" rIns="133777" bIns="66888" rtlCol="0" anchor="ctr"/>
          <a:lstStyle/>
          <a:p>
            <a:pPr lvl="0"/>
            <a:endParaRPr lang="en-US" noProof="0"/>
          </a:p>
        </p:txBody>
      </p:sp>
      <p:sp>
        <p:nvSpPr>
          <p:cNvPr id="5" name="Notes Placeholder 4">
            <a:extLst>
              <a:ext uri="{FF2B5EF4-FFF2-40B4-BE49-F238E27FC236}">
                <a16:creationId xmlns:a16="http://schemas.microsoft.com/office/drawing/2014/main" id="{56605F30-AC3D-4657-A0CC-146BBA78F91A}"/>
              </a:ext>
            </a:extLst>
          </p:cNvPr>
          <p:cNvSpPr>
            <a:spLocks noGrp="1"/>
          </p:cNvSpPr>
          <p:nvPr>
            <p:ph type="body" sz="quarter" idx="3"/>
          </p:nvPr>
        </p:nvSpPr>
        <p:spPr>
          <a:xfrm>
            <a:off x="992188" y="6818313"/>
            <a:ext cx="7947025" cy="6456362"/>
          </a:xfrm>
          <a:prstGeom prst="rect">
            <a:avLst/>
          </a:prstGeom>
        </p:spPr>
        <p:txBody>
          <a:bodyPr vert="horz" lIns="133777" tIns="66888" rIns="133777" bIns="66888" rtlCol="0"/>
          <a:lstStyle/>
          <a:p>
            <a:pPr lvl="0"/>
            <a:r>
              <a:rPr lang="pt-PT" noProof="0"/>
              <a:t>Click to edit Master text styles</a:t>
            </a:r>
          </a:p>
          <a:p>
            <a:pPr lvl="1"/>
            <a:r>
              <a:rPr lang="pt-PT" noProof="0"/>
              <a:t>Second level</a:t>
            </a:r>
          </a:p>
          <a:p>
            <a:pPr lvl="2"/>
            <a:r>
              <a:rPr lang="pt-PT" noProof="0"/>
              <a:t>Third level</a:t>
            </a:r>
          </a:p>
          <a:p>
            <a:pPr lvl="3"/>
            <a:r>
              <a:rPr lang="pt-PT" noProof="0"/>
              <a:t>Fourth level</a:t>
            </a:r>
          </a:p>
          <a:p>
            <a:pPr lvl="4"/>
            <a:r>
              <a:rPr lang="pt-PT" noProof="0"/>
              <a:t>Fifth level</a:t>
            </a:r>
            <a:endParaRPr lang="en-US" noProof="0"/>
          </a:p>
        </p:txBody>
      </p:sp>
      <p:sp>
        <p:nvSpPr>
          <p:cNvPr id="6" name="Footer Placeholder 5">
            <a:extLst>
              <a:ext uri="{FF2B5EF4-FFF2-40B4-BE49-F238E27FC236}">
                <a16:creationId xmlns:a16="http://schemas.microsoft.com/office/drawing/2014/main" id="{9BE06B17-EE73-4FF7-A437-28A1D1465BD7}"/>
              </a:ext>
            </a:extLst>
          </p:cNvPr>
          <p:cNvSpPr>
            <a:spLocks noGrp="1"/>
          </p:cNvSpPr>
          <p:nvPr>
            <p:ph type="ftr" sz="quarter" idx="4"/>
          </p:nvPr>
        </p:nvSpPr>
        <p:spPr>
          <a:xfrm>
            <a:off x="0" y="13630275"/>
            <a:ext cx="4302125" cy="719138"/>
          </a:xfrm>
          <a:prstGeom prst="rect">
            <a:avLst/>
          </a:prstGeom>
        </p:spPr>
        <p:txBody>
          <a:bodyPr vert="horz" lIns="133777" tIns="66888" rIns="133777" bIns="66888" rtlCol="0" anchor="b"/>
          <a:lstStyle>
            <a:lvl1pPr algn="l">
              <a:defRPr sz="1800">
                <a:latin typeface="Times"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2C21F81F-530C-4A5B-B95A-42AA36EF0EBC}"/>
              </a:ext>
            </a:extLst>
          </p:cNvPr>
          <p:cNvSpPr>
            <a:spLocks noGrp="1"/>
          </p:cNvSpPr>
          <p:nvPr>
            <p:ph type="sldNum" sz="quarter" idx="5"/>
          </p:nvPr>
        </p:nvSpPr>
        <p:spPr>
          <a:xfrm>
            <a:off x="5626100" y="13630275"/>
            <a:ext cx="4303713" cy="719138"/>
          </a:xfrm>
          <a:prstGeom prst="rect">
            <a:avLst/>
          </a:prstGeom>
        </p:spPr>
        <p:txBody>
          <a:bodyPr vert="horz" wrap="square" lIns="133777" tIns="66888" rIns="133777" bIns="66888" numCol="1" anchor="b" anchorCtr="0" compatLnSpc="1">
            <a:prstTxWarp prst="textNoShape">
              <a:avLst/>
            </a:prstTxWarp>
          </a:bodyPr>
          <a:lstStyle>
            <a:lvl1pPr algn="r">
              <a:defRPr sz="1800"/>
            </a:lvl1pPr>
          </a:lstStyle>
          <a:p>
            <a:pPr>
              <a:defRPr/>
            </a:pPr>
            <a:fld id="{CD322738-5867-44A4-960C-162E6D10915D}" type="slidenum">
              <a:rPr lang="en-US" altLang="en-US"/>
              <a:pPr>
                <a:defRPr/>
              </a:pPr>
              <a:t>‹#›</a:t>
            </a:fld>
            <a:endParaRPr lang="en-US" altLang="en-US"/>
          </a:p>
        </p:txBody>
      </p:sp>
    </p:spTree>
    <p:extLst>
      <p:ext uri="{BB962C8B-B14F-4D97-AF65-F5344CB8AC3E}">
        <p14:creationId xmlns:p14="http://schemas.microsoft.com/office/powerpoint/2010/main" val="3067914510"/>
      </p:ext>
    </p:extLst>
  </p:cSld>
  <p:clrMap bg1="lt1" tx1="dk1" bg2="lt2" tx2="dk2" accent1="accent1" accent2="accent2" accent3="accent3" accent4="accent4" accent5="accent5" accent6="accent6" hlink="hlink" folHlink="folHlink"/>
  <p:notesStyle>
    <a:lvl1pPr algn="l" defTabSz="227709" rtl="0" eaLnBrk="0" fontAlgn="base" hangingPunct="0">
      <a:spcBef>
        <a:spcPct val="30000"/>
      </a:spcBef>
      <a:spcAft>
        <a:spcPct val="0"/>
      </a:spcAft>
      <a:defRPr sz="565" kern="1200">
        <a:solidFill>
          <a:schemeClr val="tx1"/>
        </a:solidFill>
        <a:latin typeface="+mn-lt"/>
        <a:ea typeface="MS PGothic" panose="020B0600070205080204" pitchFamily="34" charset="-128"/>
        <a:cs typeface="ＭＳ Ｐゴシック" charset="0"/>
      </a:defRPr>
    </a:lvl1pPr>
    <a:lvl2pPr marL="227709" algn="l" defTabSz="227709" rtl="0" eaLnBrk="0" fontAlgn="base" hangingPunct="0">
      <a:spcBef>
        <a:spcPct val="30000"/>
      </a:spcBef>
      <a:spcAft>
        <a:spcPct val="0"/>
      </a:spcAft>
      <a:defRPr sz="565" kern="1200">
        <a:solidFill>
          <a:schemeClr val="tx1"/>
        </a:solidFill>
        <a:latin typeface="+mn-lt"/>
        <a:ea typeface="MS PGothic" panose="020B0600070205080204" pitchFamily="34" charset="-128"/>
        <a:cs typeface="+mn-cs"/>
      </a:defRPr>
    </a:lvl2pPr>
    <a:lvl3pPr marL="456539" algn="l" defTabSz="227709" rtl="0" eaLnBrk="0" fontAlgn="base" hangingPunct="0">
      <a:spcBef>
        <a:spcPct val="30000"/>
      </a:spcBef>
      <a:spcAft>
        <a:spcPct val="0"/>
      </a:spcAft>
      <a:defRPr sz="565" kern="1200">
        <a:solidFill>
          <a:schemeClr val="tx1"/>
        </a:solidFill>
        <a:latin typeface="+mn-lt"/>
        <a:ea typeface="MS PGothic" panose="020B0600070205080204" pitchFamily="34" charset="-128"/>
        <a:cs typeface="+mn-cs"/>
      </a:defRPr>
    </a:lvl3pPr>
    <a:lvl4pPr marL="684247" algn="l" defTabSz="227709" rtl="0" eaLnBrk="0" fontAlgn="base" hangingPunct="0">
      <a:spcBef>
        <a:spcPct val="30000"/>
      </a:spcBef>
      <a:spcAft>
        <a:spcPct val="0"/>
      </a:spcAft>
      <a:defRPr sz="565" kern="1200">
        <a:solidFill>
          <a:schemeClr val="tx1"/>
        </a:solidFill>
        <a:latin typeface="+mn-lt"/>
        <a:ea typeface="MS PGothic" panose="020B0600070205080204" pitchFamily="34" charset="-128"/>
        <a:cs typeface="+mn-cs"/>
      </a:defRPr>
    </a:lvl4pPr>
    <a:lvl5pPr marL="913077" algn="l" defTabSz="227709" rtl="0" eaLnBrk="0" fontAlgn="base" hangingPunct="0">
      <a:spcBef>
        <a:spcPct val="30000"/>
      </a:spcBef>
      <a:spcAft>
        <a:spcPct val="0"/>
      </a:spcAft>
      <a:defRPr sz="565" kern="1200">
        <a:solidFill>
          <a:schemeClr val="tx1"/>
        </a:solidFill>
        <a:latin typeface="+mn-lt"/>
        <a:ea typeface="MS PGothic" panose="020B0600070205080204" pitchFamily="34" charset="-128"/>
        <a:cs typeface="+mn-cs"/>
      </a:defRPr>
    </a:lvl5pPr>
    <a:lvl6pPr marL="1141674" algn="l" defTabSz="228335" rtl="0" eaLnBrk="1" latinLnBrk="0" hangingPunct="1">
      <a:defRPr sz="599" kern="1200">
        <a:solidFill>
          <a:schemeClr val="tx1"/>
        </a:solidFill>
        <a:latin typeface="+mn-lt"/>
        <a:ea typeface="+mn-ea"/>
        <a:cs typeface="+mn-cs"/>
      </a:defRPr>
    </a:lvl6pPr>
    <a:lvl7pPr marL="1370008" algn="l" defTabSz="228335" rtl="0" eaLnBrk="1" latinLnBrk="0" hangingPunct="1">
      <a:defRPr sz="599" kern="1200">
        <a:solidFill>
          <a:schemeClr val="tx1"/>
        </a:solidFill>
        <a:latin typeface="+mn-lt"/>
        <a:ea typeface="+mn-ea"/>
        <a:cs typeface="+mn-cs"/>
      </a:defRPr>
    </a:lvl7pPr>
    <a:lvl8pPr marL="1598343" algn="l" defTabSz="228335" rtl="0" eaLnBrk="1" latinLnBrk="0" hangingPunct="1">
      <a:defRPr sz="599" kern="1200">
        <a:solidFill>
          <a:schemeClr val="tx1"/>
        </a:solidFill>
        <a:latin typeface="+mn-lt"/>
        <a:ea typeface="+mn-ea"/>
        <a:cs typeface="+mn-cs"/>
      </a:defRPr>
    </a:lvl8pPr>
    <a:lvl9pPr marL="1826678" algn="l" defTabSz="228335" rtl="0" eaLnBrk="1" latinLnBrk="0" hangingPunct="1">
      <a:defRPr sz="5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a:extLst>
              <a:ext uri="{FF2B5EF4-FFF2-40B4-BE49-F238E27FC236}">
                <a16:creationId xmlns:a16="http://schemas.microsoft.com/office/drawing/2014/main" id="{E33A113B-03C2-4072-8BAF-982D040B0D42}"/>
              </a:ext>
            </a:extLst>
          </p:cNvPr>
          <p:cNvSpPr>
            <a:spLocks noGrp="1" noRot="1" noChangeAspect="1" noTextEdit="1"/>
          </p:cNvSpPr>
          <p:nvPr>
            <p:ph type="sldImg"/>
          </p:nvPr>
        </p:nvSpPr>
        <p:spPr bwMode="auto">
          <a:xfrm>
            <a:off x="3063875" y="1076325"/>
            <a:ext cx="3803650" cy="538162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a:extLst>
              <a:ext uri="{FF2B5EF4-FFF2-40B4-BE49-F238E27FC236}">
                <a16:creationId xmlns:a16="http://schemas.microsoft.com/office/drawing/2014/main" id="{C699E27B-1339-46CB-AFEB-B18321CEF4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471488" eaLnBrk="1" hangingPunct="1">
              <a:spcBef>
                <a:spcPct val="0"/>
              </a:spcBef>
            </a:pPr>
            <a:endParaRPr lang="en-US" altLang="en-US" sz="1200"/>
          </a:p>
        </p:txBody>
      </p:sp>
      <p:sp>
        <p:nvSpPr>
          <p:cNvPr id="6148" name="Slide Number Placeholder 3">
            <a:extLst>
              <a:ext uri="{FF2B5EF4-FFF2-40B4-BE49-F238E27FC236}">
                <a16:creationId xmlns:a16="http://schemas.microsoft.com/office/drawing/2014/main" id="{C4765874-0396-4468-8F3F-A6632B6D91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imes" panose="02020603050405020304" pitchFamily="18" charset="0"/>
                <a:ea typeface="MS PGothic" panose="020B0600070205080204" pitchFamily="34" charset="-128"/>
              </a:defRPr>
            </a:lvl1pPr>
            <a:lvl2pPr marL="1085850" indent="-417513">
              <a:defRPr sz="1600">
                <a:solidFill>
                  <a:schemeClr val="tx1"/>
                </a:solidFill>
                <a:latin typeface="Times" panose="02020603050405020304" pitchFamily="18" charset="0"/>
                <a:ea typeface="MS PGothic" panose="020B0600070205080204" pitchFamily="34" charset="-128"/>
              </a:defRPr>
            </a:lvl2pPr>
            <a:lvl3pPr marL="1671638" indent="-333375">
              <a:defRPr sz="1600">
                <a:solidFill>
                  <a:schemeClr val="tx1"/>
                </a:solidFill>
                <a:latin typeface="Times" panose="02020603050405020304" pitchFamily="18" charset="0"/>
                <a:ea typeface="MS PGothic" panose="020B0600070205080204" pitchFamily="34" charset="-128"/>
              </a:defRPr>
            </a:lvl3pPr>
            <a:lvl4pPr marL="2339975" indent="-333375">
              <a:defRPr sz="1600">
                <a:solidFill>
                  <a:schemeClr val="tx1"/>
                </a:solidFill>
                <a:latin typeface="Times" panose="02020603050405020304" pitchFamily="18" charset="0"/>
                <a:ea typeface="MS PGothic" panose="020B0600070205080204" pitchFamily="34" charset="-128"/>
              </a:defRPr>
            </a:lvl4pPr>
            <a:lvl5pPr marL="3009900" indent="-333375">
              <a:defRPr sz="1600">
                <a:solidFill>
                  <a:schemeClr val="tx1"/>
                </a:solidFill>
                <a:latin typeface="Times" panose="02020603050405020304" pitchFamily="18" charset="0"/>
                <a:ea typeface="MS PGothic" panose="020B0600070205080204" pitchFamily="34" charset="-128"/>
              </a:defRPr>
            </a:lvl5pPr>
            <a:lvl6pPr marL="34671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39243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43815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48387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fld id="{FD4AC789-4092-458F-9AFF-5DB21180CBE5}" type="slidenum">
              <a:rPr lang="en-US" altLang="en-US" sz="1800" smtClean="0"/>
              <a:pPr/>
              <a:t>1</a:t>
            </a:fld>
            <a:endParaRPr lang="en-US" altLang="en-US" sz="1800"/>
          </a:p>
        </p:txBody>
      </p:sp>
    </p:spTree>
    <p:extLst>
      <p:ext uri="{BB962C8B-B14F-4D97-AF65-F5344CB8AC3E}">
        <p14:creationId xmlns:p14="http://schemas.microsoft.com/office/powerpoint/2010/main" val="19534445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title">
    <p:spTree>
      <p:nvGrpSpPr>
        <p:cNvPr id="1" name=""/>
        <p:cNvGrpSpPr/>
        <p:nvPr/>
      </p:nvGrpSpPr>
      <p:grpSpPr>
        <a:xfrm>
          <a:off x="0" y="0"/>
          <a:ext cx="0" cy="0"/>
          <a:chOff x="0" y="0"/>
          <a:chExt cx="0" cy="0"/>
        </a:xfrm>
      </p:grpSpPr>
      <p:grpSp>
        <p:nvGrpSpPr>
          <p:cNvPr id="2" name="Group 1"/>
          <p:cNvGrpSpPr/>
          <p:nvPr userDrawn="1"/>
        </p:nvGrpSpPr>
        <p:grpSpPr>
          <a:xfrm>
            <a:off x="-3928561" y="1639288"/>
            <a:ext cx="7100595" cy="8078707"/>
            <a:chOff x="-5556250" y="2320925"/>
            <a:chExt cx="10042525" cy="11437938"/>
          </a:xfrm>
        </p:grpSpPr>
        <p:graphicFrame>
          <p:nvGraphicFramePr>
            <p:cNvPr id="4" name="Object 7">
              <a:extLst>
                <a:ext uri="{FF2B5EF4-FFF2-40B4-BE49-F238E27FC236}">
                  <a16:creationId xmlns:a16="http://schemas.microsoft.com/office/drawing/2014/main" id="{7180690F-A7C5-41F1-969F-1EAC57B79AD3}"/>
                </a:ext>
              </a:extLst>
            </p:cNvPr>
            <p:cNvGraphicFramePr>
              <a:graphicFrameLocks noChangeAspect="1"/>
            </p:cNvGraphicFramePr>
            <p:nvPr>
              <p:extLst>
                <p:ext uri="{D42A27DB-BD31-4B8C-83A1-F6EECF244321}">
                  <p14:modId xmlns:p14="http://schemas.microsoft.com/office/powerpoint/2010/main" val="2748148824"/>
                </p:ext>
              </p:extLst>
            </p:nvPr>
          </p:nvGraphicFramePr>
          <p:xfrm>
            <a:off x="-5556250" y="2320925"/>
            <a:ext cx="10042525" cy="11437938"/>
          </p:xfrm>
          <a:graphic>
            <a:graphicData uri="http://schemas.openxmlformats.org/presentationml/2006/ole">
              <mc:AlternateContent xmlns:mc="http://schemas.openxmlformats.org/markup-compatibility/2006">
                <mc:Choice xmlns:v="urn:schemas-microsoft-com:vml" Requires="v">
                  <p:oleObj spid="_x0000_s8216" name="CorelDRAW" r:id="rId3" imgW="3231115" imgH="3680531" progId="CorelDraw.Graphic.20">
                    <p:embed/>
                  </p:oleObj>
                </mc:Choice>
                <mc:Fallback>
                  <p:oleObj name="CorelDRAW" r:id="rId3" imgW="3231115" imgH="3680531" progId="CorelDraw.Graphic.20">
                    <p:embed/>
                    <p:pic>
                      <p:nvPicPr>
                        <p:cNvPr id="2055" name="Object 7">
                          <a:extLst>
                            <a:ext uri="{FF2B5EF4-FFF2-40B4-BE49-F238E27FC236}">
                              <a16:creationId xmlns:a16="http://schemas.microsoft.com/office/drawing/2014/main" id="{2BF6FA78-79C5-4CB7-8753-AF7F27C842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6250" y="2320925"/>
                          <a:ext cx="10042525" cy="11437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TextBox 8">
              <a:extLst>
                <a:ext uri="{FF2B5EF4-FFF2-40B4-BE49-F238E27FC236}">
                  <a16:creationId xmlns:a16="http://schemas.microsoft.com/office/drawing/2014/main" id="{C8C40757-DA14-4EBD-84FE-162BCB3633F9}"/>
                </a:ext>
              </a:extLst>
            </p:cNvPr>
            <p:cNvSpPr txBox="1">
              <a:spLocks noChangeArrowheads="1"/>
            </p:cNvSpPr>
            <p:nvPr/>
          </p:nvSpPr>
          <p:spPr bwMode="auto">
            <a:xfrm rot="2731394">
              <a:off x="348536" y="8349386"/>
              <a:ext cx="2663870" cy="4783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en-US" altLang="pt-PT" sz="1598" dirty="0">
                  <a:solidFill>
                    <a:schemeClr val="bg1"/>
                  </a:solidFill>
                  <a:latin typeface="Noto Sans Disp" panose="020B0502040504020204" pitchFamily="34"/>
                  <a:cs typeface="Noto Sans Disp" panose="020B0502040504020204" pitchFamily="34"/>
                </a:rPr>
                <a:t>2019</a:t>
              </a:r>
              <a:endParaRPr lang="pt-PT" altLang="pt-PT" sz="1598" dirty="0">
                <a:solidFill>
                  <a:schemeClr val="bg1"/>
                </a:solidFill>
                <a:latin typeface="Noto Sans Disp" panose="020B0502040504020204" pitchFamily="34"/>
                <a:cs typeface="Noto Sans Disp" panose="020B0502040504020204" pitchFamily="34"/>
              </a:endParaRPr>
            </a:p>
          </p:txBody>
        </p:sp>
      </p:grpSp>
      <p:pic>
        <p:nvPicPr>
          <p:cNvPr id="6" name="Picture 17">
            <a:extLst>
              <a:ext uri="{FF2B5EF4-FFF2-40B4-BE49-F238E27FC236}">
                <a16:creationId xmlns:a16="http://schemas.microsoft.com/office/drawing/2014/main" id="{F619F546-1AE0-4C46-87EC-8BB73DF34F9A}"/>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227857" y="19429262"/>
            <a:ext cx="2570402" cy="77367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pic>
        <p:nvPicPr>
          <p:cNvPr id="7" name="Picture 18">
            <a:extLst>
              <a:ext uri="{FF2B5EF4-FFF2-40B4-BE49-F238E27FC236}">
                <a16:creationId xmlns:a16="http://schemas.microsoft.com/office/drawing/2014/main" id="{0B142298-0464-4F6E-91BF-AD7C8CB58EEC}"/>
              </a:ext>
            </a:extLst>
          </p:cNvPr>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37857" y="20355426"/>
            <a:ext cx="2836421" cy="57857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sp>
        <p:nvSpPr>
          <p:cNvPr id="11" name="Rectangle 2">
            <a:extLst>
              <a:ext uri="{FF2B5EF4-FFF2-40B4-BE49-F238E27FC236}">
                <a16:creationId xmlns:a16="http://schemas.microsoft.com/office/drawing/2014/main" id="{B235238D-7AAA-497D-B010-35951FD9F0C6}"/>
              </a:ext>
            </a:extLst>
          </p:cNvPr>
          <p:cNvSpPr>
            <a:spLocks noGrp="1" noChangeArrowheads="1"/>
          </p:cNvSpPr>
          <p:nvPr userDrawn="1">
            <p:ph type="title"/>
          </p:nvPr>
        </p:nvSpPr>
        <p:spPr bwMode="auto">
          <a:xfrm>
            <a:off x="3362187" y="1207339"/>
            <a:ext cx="11376655" cy="11571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a:defRPr/>
            </a:lvl1pPr>
          </a:lstStyle>
          <a:p>
            <a:pPr lvl="0"/>
            <a:r>
              <a:rPr lang="en-US" altLang="en-US" dirty="0"/>
              <a:t>Click to edit Master title style</a:t>
            </a:r>
            <a:endParaRPr lang="pt-BR" altLang="en-US" dirty="0"/>
          </a:p>
        </p:txBody>
      </p:sp>
    </p:spTree>
    <p:extLst>
      <p:ext uri="{BB962C8B-B14F-4D97-AF65-F5344CB8AC3E}">
        <p14:creationId xmlns:p14="http://schemas.microsoft.com/office/powerpoint/2010/main" val="4090444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66899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7BF240F4-BD4D-4B87-9834-84A4B4C3BDA6}"/>
              </a:ext>
            </a:extLst>
          </p:cNvPr>
          <p:cNvSpPr>
            <a:spLocks noGrp="1" noChangeArrowheads="1"/>
          </p:cNvSpPr>
          <p:nvPr>
            <p:ph type="title"/>
          </p:nvPr>
        </p:nvSpPr>
        <p:spPr bwMode="auto">
          <a:xfrm>
            <a:off x="1133671" y="1900543"/>
            <a:ext cx="12852009" cy="35644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6000" tIns="0" rIns="36000" bIns="0" numCol="1" anchor="ctr" anchorCtr="0" compatLnSpc="1">
            <a:prstTxWarp prst="textNoShape">
              <a:avLst/>
            </a:prstTxWarp>
          </a:bodyPr>
          <a:lstStyle/>
          <a:p>
            <a:pPr lvl="0"/>
            <a:r>
              <a:rPr lang="en-US" altLang="en-US"/>
              <a:t>Click to edit Master title style</a:t>
            </a:r>
            <a:endParaRPr lang="pt-BR" altLang="en-US"/>
          </a:p>
        </p:txBody>
      </p:sp>
      <p:sp>
        <p:nvSpPr>
          <p:cNvPr id="1027" name="Rectangle 3">
            <a:extLst>
              <a:ext uri="{FF2B5EF4-FFF2-40B4-BE49-F238E27FC236}">
                <a16:creationId xmlns:a16="http://schemas.microsoft.com/office/drawing/2014/main" id="{E09B4117-AA96-4690-B77E-B1C7F4C13343}"/>
              </a:ext>
            </a:extLst>
          </p:cNvPr>
          <p:cNvSpPr>
            <a:spLocks noGrp="1" noChangeArrowheads="1"/>
          </p:cNvSpPr>
          <p:nvPr>
            <p:ph type="body" idx="1"/>
          </p:nvPr>
        </p:nvSpPr>
        <p:spPr bwMode="auto">
          <a:xfrm>
            <a:off x="1133671" y="6177043"/>
            <a:ext cx="12852009" cy="128306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17588" tIns="208794" rIns="417588" bIns="208794"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pt-BR" altLang="en-US"/>
          </a:p>
        </p:txBody>
      </p:sp>
      <p:sp>
        <p:nvSpPr>
          <p:cNvPr id="1028" name="Rectangle 4">
            <a:extLst>
              <a:ext uri="{FF2B5EF4-FFF2-40B4-BE49-F238E27FC236}">
                <a16:creationId xmlns:a16="http://schemas.microsoft.com/office/drawing/2014/main" id="{00278B6D-906B-4AFF-A162-3D886F86D939}"/>
              </a:ext>
            </a:extLst>
          </p:cNvPr>
          <p:cNvSpPr>
            <a:spLocks noGrp="1" noChangeArrowheads="1"/>
          </p:cNvSpPr>
          <p:nvPr>
            <p:ph type="dt" sz="half" idx="2"/>
          </p:nvPr>
        </p:nvSpPr>
        <p:spPr bwMode="auto">
          <a:xfrm>
            <a:off x="1133671" y="19483083"/>
            <a:ext cx="3149584" cy="1425127"/>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defRPr sz="3196">
                <a:latin typeface="Times" charset="0"/>
                <a:ea typeface="+mn-ea"/>
                <a:cs typeface="+mn-cs"/>
              </a:defRPr>
            </a:lvl1pPr>
          </a:lstStyle>
          <a:p>
            <a:pPr>
              <a:defRPr/>
            </a:pPr>
            <a:endParaRPr lang="pt-PT"/>
          </a:p>
        </p:txBody>
      </p:sp>
      <p:sp>
        <p:nvSpPr>
          <p:cNvPr id="1029" name="Rectangle 5">
            <a:extLst>
              <a:ext uri="{FF2B5EF4-FFF2-40B4-BE49-F238E27FC236}">
                <a16:creationId xmlns:a16="http://schemas.microsoft.com/office/drawing/2014/main" id="{95A8DBC5-EC1B-4DD1-A771-7A0308657EE5}"/>
              </a:ext>
            </a:extLst>
          </p:cNvPr>
          <p:cNvSpPr>
            <a:spLocks noGrp="1" noChangeArrowheads="1"/>
          </p:cNvSpPr>
          <p:nvPr>
            <p:ph type="ftr" sz="quarter" idx="3"/>
          </p:nvPr>
        </p:nvSpPr>
        <p:spPr bwMode="auto">
          <a:xfrm>
            <a:off x="5165498" y="19483083"/>
            <a:ext cx="4788356" cy="1425127"/>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ctr">
              <a:defRPr sz="3196">
                <a:latin typeface="Times" charset="0"/>
                <a:ea typeface="+mn-ea"/>
                <a:cs typeface="+mn-cs"/>
              </a:defRPr>
            </a:lvl1pPr>
          </a:lstStyle>
          <a:p>
            <a:pPr>
              <a:defRPr/>
            </a:pPr>
            <a:endParaRPr lang="pt-PT"/>
          </a:p>
        </p:txBody>
      </p:sp>
      <p:sp>
        <p:nvSpPr>
          <p:cNvPr id="1030" name="Rectangle 6">
            <a:extLst>
              <a:ext uri="{FF2B5EF4-FFF2-40B4-BE49-F238E27FC236}">
                <a16:creationId xmlns:a16="http://schemas.microsoft.com/office/drawing/2014/main" id="{3C143462-0BEF-4A02-BFBC-8A9EEAC61941}"/>
              </a:ext>
            </a:extLst>
          </p:cNvPr>
          <p:cNvSpPr>
            <a:spLocks noGrp="1" noChangeArrowheads="1"/>
          </p:cNvSpPr>
          <p:nvPr>
            <p:ph type="sldNum" sz="quarter" idx="4"/>
          </p:nvPr>
        </p:nvSpPr>
        <p:spPr bwMode="auto">
          <a:xfrm>
            <a:off x="10836096" y="19483083"/>
            <a:ext cx="3149584" cy="1425127"/>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r">
              <a:defRPr sz="3196"/>
            </a:lvl1pPr>
          </a:lstStyle>
          <a:p>
            <a:pPr>
              <a:defRPr/>
            </a:pPr>
            <a:fld id="{0DF838C0-6A27-47AC-888E-9CFC68C62427}" type="slidenum">
              <a:rPr lang="pt-BR" altLang="en-US"/>
              <a:pPr>
                <a:defRPr/>
              </a:pPr>
              <a:t>‹#›</a:t>
            </a:fld>
            <a:endParaRPr lang="pt-BR"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Lst>
  <p:txStyles>
    <p:titleStyle>
      <a:lvl1pPr algn="ctr" defTabSz="2085057" rtl="0" fontAlgn="base">
        <a:spcBef>
          <a:spcPct val="0"/>
        </a:spcBef>
        <a:spcAft>
          <a:spcPct val="0"/>
        </a:spcAft>
        <a:defRPr lang="pt-BR" altLang="en-US" sz="3296" kern="1200" dirty="0">
          <a:solidFill>
            <a:srgbClr val="274D8F"/>
          </a:solidFill>
          <a:latin typeface="Noto Sans Disp Cond SemBd" panose="020B0706040504020204" pitchFamily="34"/>
          <a:ea typeface="Noto Sans Disp Cond SemBd" panose="020B0706040504020204" pitchFamily="34"/>
          <a:cs typeface="Noto Sans Disp Cond SemBd" panose="020B0706040504020204" pitchFamily="34"/>
        </a:defRPr>
      </a:lvl1pPr>
      <a:lvl2pPr algn="ctr" defTabSz="2085057" rtl="0" fontAlgn="base">
        <a:spcBef>
          <a:spcPct val="0"/>
        </a:spcBef>
        <a:spcAft>
          <a:spcPct val="0"/>
        </a:spcAft>
        <a:defRPr sz="3296">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2pPr>
      <a:lvl3pPr algn="ctr" defTabSz="2085057" rtl="0" fontAlgn="base">
        <a:spcBef>
          <a:spcPct val="0"/>
        </a:spcBef>
        <a:spcAft>
          <a:spcPct val="0"/>
        </a:spcAft>
        <a:defRPr sz="3296">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3pPr>
      <a:lvl4pPr algn="ctr" defTabSz="2085057" rtl="0" fontAlgn="base">
        <a:spcBef>
          <a:spcPct val="0"/>
        </a:spcBef>
        <a:spcAft>
          <a:spcPct val="0"/>
        </a:spcAft>
        <a:defRPr sz="3296">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4pPr>
      <a:lvl5pPr algn="ctr" defTabSz="2085057" rtl="0" fontAlgn="base">
        <a:spcBef>
          <a:spcPct val="0"/>
        </a:spcBef>
        <a:spcAft>
          <a:spcPct val="0"/>
        </a:spcAft>
        <a:defRPr sz="3296">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5pPr>
      <a:lvl6pPr marL="228326" algn="ctr" defTabSz="2085057" rtl="0" eaLnBrk="1" fontAlgn="base" hangingPunct="1">
        <a:spcBef>
          <a:spcPct val="0"/>
        </a:spcBef>
        <a:spcAft>
          <a:spcPct val="0"/>
        </a:spcAft>
        <a:defRPr sz="10038">
          <a:solidFill>
            <a:schemeClr val="tx2"/>
          </a:solidFill>
          <a:latin typeface="Times" charset="0"/>
        </a:defRPr>
      </a:lvl6pPr>
      <a:lvl7pPr marL="456651" algn="ctr" defTabSz="2085057" rtl="0" eaLnBrk="1" fontAlgn="base" hangingPunct="1">
        <a:spcBef>
          <a:spcPct val="0"/>
        </a:spcBef>
        <a:spcAft>
          <a:spcPct val="0"/>
        </a:spcAft>
        <a:defRPr sz="10038">
          <a:solidFill>
            <a:schemeClr val="tx2"/>
          </a:solidFill>
          <a:latin typeface="Times" charset="0"/>
        </a:defRPr>
      </a:lvl7pPr>
      <a:lvl8pPr marL="684977" algn="ctr" defTabSz="2085057" rtl="0" eaLnBrk="1" fontAlgn="base" hangingPunct="1">
        <a:spcBef>
          <a:spcPct val="0"/>
        </a:spcBef>
        <a:spcAft>
          <a:spcPct val="0"/>
        </a:spcAft>
        <a:defRPr sz="10038">
          <a:solidFill>
            <a:schemeClr val="tx2"/>
          </a:solidFill>
          <a:latin typeface="Times" charset="0"/>
        </a:defRPr>
      </a:lvl8pPr>
      <a:lvl9pPr marL="913303" algn="ctr" defTabSz="2085057" rtl="0" eaLnBrk="1" fontAlgn="base" hangingPunct="1">
        <a:spcBef>
          <a:spcPct val="0"/>
        </a:spcBef>
        <a:spcAft>
          <a:spcPct val="0"/>
        </a:spcAft>
        <a:defRPr sz="10038">
          <a:solidFill>
            <a:schemeClr val="tx2"/>
          </a:solidFill>
          <a:latin typeface="Times" charset="0"/>
        </a:defRPr>
      </a:lvl9pPr>
    </p:titleStyle>
    <p:bodyStyle>
      <a:lvl1pPr marL="781698" indent="-781698" algn="l" defTabSz="2085057" rtl="0" fontAlgn="base">
        <a:spcBef>
          <a:spcPct val="20000"/>
        </a:spcBef>
        <a:spcAft>
          <a:spcPct val="0"/>
        </a:spcAft>
        <a:buChar char="•"/>
        <a:defRPr sz="7291">
          <a:solidFill>
            <a:schemeClr val="tx1"/>
          </a:solidFill>
          <a:latin typeface="+mn-lt"/>
          <a:ea typeface="MS PGothic" panose="020B0600070205080204" pitchFamily="34" charset="-128"/>
          <a:cs typeface="ＭＳ Ｐゴシック" charset="0"/>
        </a:defRPr>
      </a:lvl1pPr>
      <a:lvl2pPr marL="1694209" indent="-651680" algn="l" defTabSz="2085057" rtl="0" fontAlgn="base">
        <a:spcBef>
          <a:spcPct val="20000"/>
        </a:spcBef>
        <a:spcAft>
          <a:spcPct val="0"/>
        </a:spcAft>
        <a:buChar char="–"/>
        <a:defRPr sz="6392">
          <a:solidFill>
            <a:schemeClr val="tx1"/>
          </a:solidFill>
          <a:latin typeface="+mn-lt"/>
          <a:ea typeface="MS PGothic" panose="020B0600070205080204" pitchFamily="34" charset="-128"/>
        </a:defRPr>
      </a:lvl2pPr>
      <a:lvl3pPr marL="2606718" indent="-521661" algn="l" defTabSz="2085057" rtl="0" fontAlgn="base">
        <a:spcBef>
          <a:spcPct val="20000"/>
        </a:spcBef>
        <a:spcAft>
          <a:spcPct val="0"/>
        </a:spcAft>
        <a:buChar char="•"/>
        <a:defRPr sz="5493">
          <a:solidFill>
            <a:schemeClr val="tx1"/>
          </a:solidFill>
          <a:latin typeface="+mn-lt"/>
          <a:ea typeface="MS PGothic" panose="020B0600070205080204" pitchFamily="34" charset="-128"/>
        </a:defRPr>
      </a:lvl3pPr>
      <a:lvl4pPr marL="3649247" indent="-520868" algn="l" defTabSz="2085057" rtl="0" fontAlgn="base">
        <a:spcBef>
          <a:spcPct val="20000"/>
        </a:spcBef>
        <a:spcAft>
          <a:spcPct val="0"/>
        </a:spcAft>
        <a:buChar char="–"/>
        <a:defRPr sz="4545">
          <a:solidFill>
            <a:schemeClr val="tx1"/>
          </a:solidFill>
          <a:latin typeface="+mn-lt"/>
          <a:ea typeface="MS PGothic" panose="020B0600070205080204" pitchFamily="34" charset="-128"/>
        </a:defRPr>
      </a:lvl4pPr>
      <a:lvl5pPr marL="4692569" indent="-521661" algn="l" defTabSz="2085057" rtl="0" fontAlgn="base">
        <a:spcBef>
          <a:spcPct val="20000"/>
        </a:spcBef>
        <a:spcAft>
          <a:spcPct val="0"/>
        </a:spcAft>
        <a:buChar char="»"/>
        <a:defRPr sz="4545">
          <a:solidFill>
            <a:schemeClr val="tx1"/>
          </a:solidFill>
          <a:latin typeface="+mn-lt"/>
          <a:ea typeface="MS PGothic" panose="020B0600070205080204" pitchFamily="34" charset="-128"/>
        </a:defRPr>
      </a:lvl5pPr>
      <a:lvl6pPr marL="4920894" indent="-521661" algn="l" defTabSz="2085057" rtl="0" eaLnBrk="1" fontAlgn="base" hangingPunct="1">
        <a:spcBef>
          <a:spcPct val="20000"/>
        </a:spcBef>
        <a:spcAft>
          <a:spcPct val="0"/>
        </a:spcAft>
        <a:buChar char="»"/>
        <a:defRPr sz="4545">
          <a:solidFill>
            <a:schemeClr val="tx1"/>
          </a:solidFill>
          <a:latin typeface="+mn-lt"/>
        </a:defRPr>
      </a:lvl6pPr>
      <a:lvl7pPr marL="5149220" indent="-521661" algn="l" defTabSz="2085057" rtl="0" eaLnBrk="1" fontAlgn="base" hangingPunct="1">
        <a:spcBef>
          <a:spcPct val="20000"/>
        </a:spcBef>
        <a:spcAft>
          <a:spcPct val="0"/>
        </a:spcAft>
        <a:buChar char="»"/>
        <a:defRPr sz="4545">
          <a:solidFill>
            <a:schemeClr val="tx1"/>
          </a:solidFill>
          <a:latin typeface="+mn-lt"/>
        </a:defRPr>
      </a:lvl7pPr>
      <a:lvl8pPr marL="5377546" indent="-521661" algn="l" defTabSz="2085057" rtl="0" eaLnBrk="1" fontAlgn="base" hangingPunct="1">
        <a:spcBef>
          <a:spcPct val="20000"/>
        </a:spcBef>
        <a:spcAft>
          <a:spcPct val="0"/>
        </a:spcAft>
        <a:buChar char="»"/>
        <a:defRPr sz="4545">
          <a:solidFill>
            <a:schemeClr val="tx1"/>
          </a:solidFill>
          <a:latin typeface="+mn-lt"/>
        </a:defRPr>
      </a:lvl8pPr>
      <a:lvl9pPr marL="5605871" indent="-521661" algn="l" defTabSz="2085057" rtl="0" eaLnBrk="1" fontAlgn="base" hangingPunct="1">
        <a:spcBef>
          <a:spcPct val="20000"/>
        </a:spcBef>
        <a:spcAft>
          <a:spcPct val="0"/>
        </a:spcAft>
        <a:buChar char="»"/>
        <a:defRPr sz="4545">
          <a:solidFill>
            <a:schemeClr val="tx1"/>
          </a:solidFill>
          <a:latin typeface="+mn-lt"/>
        </a:defRPr>
      </a:lvl9pPr>
    </p:bodyStyle>
    <p:otherStyle>
      <a:defPPr>
        <a:defRPr lang="pt-PT"/>
      </a:defPPr>
      <a:lvl1pPr marL="0" algn="l" defTabSz="456651" rtl="0" eaLnBrk="1" latinLnBrk="0" hangingPunct="1">
        <a:defRPr sz="899" kern="1200">
          <a:solidFill>
            <a:schemeClr val="tx1"/>
          </a:solidFill>
          <a:latin typeface="+mn-lt"/>
          <a:ea typeface="+mn-ea"/>
          <a:cs typeface="+mn-cs"/>
        </a:defRPr>
      </a:lvl1pPr>
      <a:lvl2pPr marL="228326" algn="l" defTabSz="456651" rtl="0" eaLnBrk="1" latinLnBrk="0" hangingPunct="1">
        <a:defRPr sz="899" kern="1200">
          <a:solidFill>
            <a:schemeClr val="tx1"/>
          </a:solidFill>
          <a:latin typeface="+mn-lt"/>
          <a:ea typeface="+mn-ea"/>
          <a:cs typeface="+mn-cs"/>
        </a:defRPr>
      </a:lvl2pPr>
      <a:lvl3pPr marL="456651" algn="l" defTabSz="456651" rtl="0" eaLnBrk="1" latinLnBrk="0" hangingPunct="1">
        <a:defRPr sz="899" kern="1200">
          <a:solidFill>
            <a:schemeClr val="tx1"/>
          </a:solidFill>
          <a:latin typeface="+mn-lt"/>
          <a:ea typeface="+mn-ea"/>
          <a:cs typeface="+mn-cs"/>
        </a:defRPr>
      </a:lvl3pPr>
      <a:lvl4pPr marL="684977" algn="l" defTabSz="456651" rtl="0" eaLnBrk="1" latinLnBrk="0" hangingPunct="1">
        <a:defRPr sz="899" kern="1200">
          <a:solidFill>
            <a:schemeClr val="tx1"/>
          </a:solidFill>
          <a:latin typeface="+mn-lt"/>
          <a:ea typeface="+mn-ea"/>
          <a:cs typeface="+mn-cs"/>
        </a:defRPr>
      </a:lvl4pPr>
      <a:lvl5pPr marL="913303" algn="l" defTabSz="456651" rtl="0" eaLnBrk="1" latinLnBrk="0" hangingPunct="1">
        <a:defRPr sz="899" kern="1200">
          <a:solidFill>
            <a:schemeClr val="tx1"/>
          </a:solidFill>
          <a:latin typeface="+mn-lt"/>
          <a:ea typeface="+mn-ea"/>
          <a:cs typeface="+mn-cs"/>
        </a:defRPr>
      </a:lvl5pPr>
      <a:lvl6pPr marL="1141628" algn="l" defTabSz="456651" rtl="0" eaLnBrk="1" latinLnBrk="0" hangingPunct="1">
        <a:defRPr sz="899" kern="1200">
          <a:solidFill>
            <a:schemeClr val="tx1"/>
          </a:solidFill>
          <a:latin typeface="+mn-lt"/>
          <a:ea typeface="+mn-ea"/>
          <a:cs typeface="+mn-cs"/>
        </a:defRPr>
      </a:lvl6pPr>
      <a:lvl7pPr marL="1369954" algn="l" defTabSz="456651" rtl="0" eaLnBrk="1" latinLnBrk="0" hangingPunct="1">
        <a:defRPr sz="899" kern="1200">
          <a:solidFill>
            <a:schemeClr val="tx1"/>
          </a:solidFill>
          <a:latin typeface="+mn-lt"/>
          <a:ea typeface="+mn-ea"/>
          <a:cs typeface="+mn-cs"/>
        </a:defRPr>
      </a:lvl7pPr>
      <a:lvl8pPr marL="1598280" algn="l" defTabSz="456651" rtl="0" eaLnBrk="1" latinLnBrk="0" hangingPunct="1">
        <a:defRPr sz="899" kern="1200">
          <a:solidFill>
            <a:schemeClr val="tx1"/>
          </a:solidFill>
          <a:latin typeface="+mn-lt"/>
          <a:ea typeface="+mn-ea"/>
          <a:cs typeface="+mn-cs"/>
        </a:defRPr>
      </a:lvl8pPr>
      <a:lvl9pPr marL="1826605" algn="l" defTabSz="456651" rtl="0" eaLnBrk="1" latinLnBrk="0" hangingPunct="1">
        <a:defRPr sz="8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5.png"/><Relationship Id="rId10" Type="http://schemas.openxmlformats.org/officeDocument/2006/relationships/image" Target="../media/image9.png"/><Relationship Id="rId4" Type="http://schemas.microsoft.com/office/2007/relationships/hdphoto" Target="../media/hdphoto1.wdp"/><Relationship Id="rId9"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TextBox 11">
            <a:extLst>
              <a:ext uri="{FF2B5EF4-FFF2-40B4-BE49-F238E27FC236}">
                <a16:creationId xmlns:a16="http://schemas.microsoft.com/office/drawing/2014/main" id="{9055156A-A91C-462A-92B5-C276AC8F90D7}"/>
              </a:ext>
            </a:extLst>
          </p:cNvPr>
          <p:cNvSpPr txBox="1">
            <a:spLocks noChangeArrowheads="1"/>
          </p:cNvSpPr>
          <p:nvPr/>
        </p:nvSpPr>
        <p:spPr bwMode="auto">
          <a:xfrm>
            <a:off x="2775018" y="1957361"/>
            <a:ext cx="11077450" cy="2585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7978" rIns="17978"/>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spcBef>
                <a:spcPts val="1199"/>
              </a:spcBef>
              <a:spcAft>
                <a:spcPts val="300"/>
              </a:spcAft>
              <a:defRPr/>
            </a:pPr>
            <a:r>
              <a:rPr lang="en-US" altLang="en-US" sz="2197" dirty="0">
                <a:solidFill>
                  <a:srgbClr val="019FE0"/>
                </a:solidFill>
                <a:latin typeface="+mj-lt"/>
                <a:cs typeface="Arial" panose="020B0604020202020204" pitchFamily="34" charset="0"/>
              </a:rPr>
              <a:t>What you should take away from this poster</a:t>
            </a:r>
          </a:p>
          <a:p>
            <a:pPr algn="just">
              <a:lnSpc>
                <a:spcPct val="120000"/>
              </a:lnSpc>
              <a:defRPr/>
            </a:pPr>
            <a:r>
              <a:rPr lang="en-US" altLang="en-US" sz="1398" dirty="0">
                <a:latin typeface="+mn-lt"/>
                <a:cs typeface="Segoe UI" panose="020B0502040204020203" pitchFamily="34" charset="0"/>
              </a:rPr>
              <a:t>Increasing road deaths are pushing self-driving vehicles to become a reality, forcing the development of self-driving technology to accurately understanding their environment. LiDAR is as one the most promising sensors to, being deployed as the solution without any insights on how would they operate on an environment where multiple </a:t>
            </a:r>
            <a:r>
              <a:rPr lang="en-US" altLang="en-US" sz="1398" dirty="0" err="1">
                <a:latin typeface="+mn-lt"/>
                <a:cs typeface="Segoe UI" panose="020B0502040204020203" pitchFamily="34" charset="0"/>
              </a:rPr>
              <a:t>LiDARs</a:t>
            </a:r>
            <a:r>
              <a:rPr lang="en-US" altLang="en-US" sz="1398" dirty="0">
                <a:latin typeface="+mn-lt"/>
                <a:cs typeface="Segoe UI" panose="020B0502040204020203" pitchFamily="34" charset="0"/>
              </a:rPr>
              <a:t> coexist. Our research focused on understanding this behavior with the distance between the </a:t>
            </a:r>
            <a:r>
              <a:rPr lang="en-US" altLang="en-US" sz="1398" dirty="0" err="1">
                <a:latin typeface="+mn-lt"/>
                <a:cs typeface="Segoe UI" panose="020B0502040204020203" pitchFamily="34" charset="0"/>
              </a:rPr>
              <a:t>LiDARs</a:t>
            </a:r>
            <a:r>
              <a:rPr lang="en-US" altLang="en-US" sz="1398" dirty="0">
                <a:latin typeface="+mn-lt"/>
                <a:cs typeface="Segoe UI" panose="020B0502040204020203" pitchFamily="34" charset="0"/>
              </a:rPr>
              <a:t> and the length of the voxel grid edges used for the statistical analysis. We conclude that a smaller length of the voxel grid edges increases slightly the magnitude of the interference, for a fixed distance; and other factors appear to be more relevant than distance. In </a:t>
            </a:r>
            <a:r>
              <a:rPr lang="en-US" altLang="en-US" sz="1398">
                <a:latin typeface="+mn-lt"/>
                <a:cs typeface="Segoe UI" panose="020B0502040204020203" pitchFamily="34" charset="0"/>
              </a:rPr>
              <a:t>a “worst case scenario”, </a:t>
            </a:r>
            <a:r>
              <a:rPr lang="en-US" altLang="en-US" sz="1398" dirty="0">
                <a:latin typeface="+mn-lt"/>
                <a:cs typeface="Segoe UI" panose="020B0502040204020203" pitchFamily="34" charset="0"/>
              </a:rPr>
              <a:t>one in a thousand points is expected to be interfered when two </a:t>
            </a:r>
            <a:r>
              <a:rPr lang="en-US" altLang="en-US" sz="1398" dirty="0" err="1">
                <a:latin typeface="+mn-lt"/>
                <a:cs typeface="Segoe UI" panose="020B0502040204020203" pitchFamily="34" charset="0"/>
              </a:rPr>
              <a:t>LiDARs</a:t>
            </a:r>
            <a:r>
              <a:rPr lang="en-US" altLang="en-US" sz="1398" dirty="0">
                <a:latin typeface="+mn-lt"/>
                <a:cs typeface="Segoe UI" panose="020B0502040204020203" pitchFamily="34" charset="0"/>
              </a:rPr>
              <a:t> coexist, which might be enough to compromise the detection of small objects. Further research on the interference characteristics and its impact on self-driving algorithms must be carried.</a:t>
            </a:r>
          </a:p>
        </p:txBody>
      </p:sp>
      <p:sp>
        <p:nvSpPr>
          <p:cNvPr id="3078" name="TextBox 13">
            <a:extLst>
              <a:ext uri="{FF2B5EF4-FFF2-40B4-BE49-F238E27FC236}">
                <a16:creationId xmlns:a16="http://schemas.microsoft.com/office/drawing/2014/main" id="{164C5F18-3AA8-496D-AB16-B8AB49C68D6B}"/>
              </a:ext>
            </a:extLst>
          </p:cNvPr>
          <p:cNvSpPr txBox="1">
            <a:spLocks noChangeArrowheads="1"/>
          </p:cNvSpPr>
          <p:nvPr/>
        </p:nvSpPr>
        <p:spPr bwMode="auto">
          <a:xfrm>
            <a:off x="2740685" y="4564102"/>
            <a:ext cx="5166958" cy="77711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7978" rIns="17978"/>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US" altLang="en-US" sz="1998" dirty="0">
                <a:solidFill>
                  <a:srgbClr val="019FE0"/>
                </a:solidFill>
                <a:latin typeface="+mj-lt"/>
                <a:cs typeface="Arial" panose="020B0604020202020204" pitchFamily="34" charset="0"/>
              </a:rPr>
              <a:t>Why it is a problem?</a:t>
            </a:r>
            <a:endParaRPr lang="en-US" altLang="en-US" sz="1598" dirty="0">
              <a:latin typeface="+mn-lt"/>
              <a:cs typeface="Segoe UI Light" panose="020B0502040204020203" pitchFamily="34" charset="0"/>
            </a:endParaRPr>
          </a:p>
          <a:p>
            <a:pPr algn="just">
              <a:lnSpc>
                <a:spcPct val="120000"/>
              </a:lnSpc>
              <a:defRPr/>
            </a:pPr>
            <a:r>
              <a:rPr lang="en-US" altLang="en-US" sz="1298" dirty="0">
                <a:latin typeface="+mn-lt"/>
                <a:cs typeface="Segoe UI Light" panose="020B0502040204020203" pitchFamily="34" charset="0"/>
              </a:rPr>
              <a:t>LiDAR (Light Detection And Ranging),  sensors map their surroundings because of their capability of precisely measuring depth, with a few centimeters of error, over distances that can range until 100 meters or even 300 m in certain conditions. This sensor is being employed as the solution to help cars understand the world around them, but there is a caveat that has not being addressed or deeply considered by the scientific community: </a:t>
            </a:r>
            <a:r>
              <a:rPr lang="en-US" altLang="en-US" sz="1298" dirty="0" err="1">
                <a:latin typeface="+mn-lt"/>
                <a:cs typeface="Segoe UI Light" panose="020B0502040204020203" pitchFamily="34" charset="0"/>
              </a:rPr>
              <a:t>LiDARs</a:t>
            </a:r>
            <a:r>
              <a:rPr lang="en-US" altLang="en-US" sz="1298" dirty="0">
                <a:latin typeface="+mn-lt"/>
                <a:cs typeface="Segoe UI Light" panose="020B0502040204020203" pitchFamily="34" charset="0"/>
              </a:rPr>
              <a:t> interfere with their surrounding environment.</a:t>
            </a:r>
          </a:p>
          <a:p>
            <a:pPr algn="just">
              <a:lnSpc>
                <a:spcPct val="120000"/>
              </a:lnSpc>
              <a:defRPr/>
            </a:pPr>
            <a:endParaRPr lang="en-US" altLang="en-US" sz="1249" dirty="0">
              <a:latin typeface="+mn-lt"/>
              <a:cs typeface="Segoe UI Light" panose="020B0502040204020203" pitchFamily="34" charset="0"/>
            </a:endParaRPr>
          </a:p>
          <a:p>
            <a:pPr lvl="0">
              <a:lnSpc>
                <a:spcPct val="120000"/>
              </a:lnSpc>
              <a:defRPr/>
            </a:pPr>
            <a:r>
              <a:rPr lang="en-US" altLang="en-US" sz="1998" dirty="0">
                <a:solidFill>
                  <a:srgbClr val="019FE0"/>
                </a:solidFill>
                <a:latin typeface="Noto Sans Disp SemBd"/>
                <a:cs typeface="Arial" panose="020B0604020202020204" pitchFamily="34" charset="0"/>
              </a:rPr>
              <a:t>Why it happens?</a:t>
            </a:r>
            <a:endParaRPr lang="en-US" altLang="en-US" sz="1598" dirty="0">
              <a:latin typeface="+mn-lt"/>
              <a:cs typeface="Segoe UI Light" panose="020B0502040204020203" pitchFamily="34" charset="0"/>
            </a:endParaRPr>
          </a:p>
          <a:p>
            <a:pPr algn="just">
              <a:lnSpc>
                <a:spcPct val="120000"/>
              </a:lnSpc>
              <a:defRPr/>
            </a:pPr>
            <a:r>
              <a:rPr lang="en-US" altLang="en-US" sz="1298" dirty="0">
                <a:latin typeface="+mn-lt"/>
                <a:cs typeface="Segoe UI Light" panose="020B0502040204020203" pitchFamily="34" charset="0"/>
              </a:rPr>
              <a:t>Since LiDAR is an active sensor, it sends laser pulses (from a tenths to a few thousand of pulses per second) to the space surrounding them. Laser’s divergence and the detector’s FOV are small, but what happens when a hundred or thousands cars with </a:t>
            </a:r>
            <a:r>
              <a:rPr lang="en-US" altLang="en-US" sz="1298" dirty="0" err="1">
                <a:latin typeface="+mn-lt"/>
                <a:cs typeface="Segoe UI Light" panose="020B0502040204020203" pitchFamily="34" charset="0"/>
              </a:rPr>
              <a:t>LiDARs</a:t>
            </a:r>
            <a:r>
              <a:rPr lang="en-US" altLang="en-US" sz="1298" dirty="0">
                <a:latin typeface="+mn-lt"/>
                <a:cs typeface="Segoe UI Light" panose="020B0502040204020203" pitchFamily="34" charset="0"/>
              </a:rPr>
              <a:t> “flood” the streets? Do they interfere mutually, i.e., the laser emitted by a LiDAR on a car “A” interferes with the detector of the LiDAR of a car “B”? And if so, how do they interfere and what are the consequences?</a:t>
            </a:r>
          </a:p>
          <a:p>
            <a:pPr algn="just">
              <a:lnSpc>
                <a:spcPct val="120000"/>
              </a:lnSpc>
              <a:defRPr/>
            </a:pPr>
            <a:endParaRPr lang="en-US" altLang="en-US" sz="1249" dirty="0">
              <a:latin typeface="+mn-lt"/>
              <a:cs typeface="Segoe UI Light" panose="020B0502040204020203" pitchFamily="34" charset="0"/>
            </a:endParaRPr>
          </a:p>
          <a:p>
            <a:pPr lvl="0">
              <a:lnSpc>
                <a:spcPct val="120000"/>
              </a:lnSpc>
              <a:defRPr/>
            </a:pPr>
            <a:r>
              <a:rPr lang="en-US" altLang="en-US" sz="1998" dirty="0">
                <a:solidFill>
                  <a:srgbClr val="019FE0"/>
                </a:solidFill>
                <a:latin typeface="Noto Sans Disp SemBd"/>
                <a:cs typeface="Arial" panose="020B0604020202020204" pitchFamily="34" charset="0"/>
              </a:rPr>
              <a:t>Why it is important ?</a:t>
            </a:r>
            <a:endParaRPr lang="en-US" altLang="en-US" sz="1598" dirty="0">
              <a:latin typeface="+mn-lt"/>
              <a:cs typeface="Segoe UI Light" panose="020B0502040204020203" pitchFamily="34" charset="0"/>
            </a:endParaRPr>
          </a:p>
          <a:p>
            <a:pPr algn="just">
              <a:lnSpc>
                <a:spcPct val="120000"/>
              </a:lnSpc>
              <a:defRPr/>
            </a:pPr>
            <a:r>
              <a:rPr lang="en-US" altLang="en-US" sz="1298" dirty="0">
                <a:latin typeface="+mn-lt"/>
                <a:cs typeface="Segoe UI Light" panose="020B0502040204020203" pitchFamily="34" charset="0"/>
              </a:rPr>
              <a:t>In a society where automotive manufacturers are concerned about deploying autonomous driving technologies and cars to the streets as soon as possible, governments lack scientific expertise to legislate on the topic and experts hope that self-driving cars could help reduce the number of road deaths, this research work focuses on understanding what happens if multiple </a:t>
            </a:r>
            <a:r>
              <a:rPr lang="en-US" altLang="en-US" sz="1298" dirty="0" err="1">
                <a:latin typeface="+mn-lt"/>
                <a:cs typeface="Segoe UI Light" panose="020B0502040204020203" pitchFamily="34" charset="0"/>
              </a:rPr>
              <a:t>LiDARs</a:t>
            </a:r>
            <a:r>
              <a:rPr lang="en-US" altLang="en-US" sz="1298" dirty="0">
                <a:latin typeface="+mn-lt"/>
                <a:cs typeface="Segoe UI Light" panose="020B0502040204020203" pitchFamily="34" charset="0"/>
              </a:rPr>
              <a:t> interact with each other, to prevent road deaths caused by technology.</a:t>
            </a:r>
            <a:endParaRPr lang="en-GB" altLang="en-US" sz="1298" dirty="0">
              <a:latin typeface="+mn-lt"/>
              <a:cs typeface="Segoe UI Light" panose="020B0502040204020203" pitchFamily="34" charset="0"/>
            </a:endParaRPr>
          </a:p>
        </p:txBody>
      </p:sp>
      <p:sp>
        <p:nvSpPr>
          <p:cNvPr id="3079" name="TextBox 14">
            <a:extLst>
              <a:ext uri="{FF2B5EF4-FFF2-40B4-BE49-F238E27FC236}">
                <a16:creationId xmlns:a16="http://schemas.microsoft.com/office/drawing/2014/main" id="{4F970F78-DD1A-4351-B428-935B38119215}"/>
              </a:ext>
            </a:extLst>
          </p:cNvPr>
          <p:cNvSpPr txBox="1">
            <a:spLocks noChangeArrowheads="1"/>
          </p:cNvSpPr>
          <p:nvPr/>
        </p:nvSpPr>
        <p:spPr bwMode="auto">
          <a:xfrm>
            <a:off x="2740685" y="19969641"/>
            <a:ext cx="5178522" cy="4614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1199" dirty="0">
                <a:latin typeface="+mn-lt"/>
              </a:rPr>
              <a:t>Fig 1- Experimental setup on an interior Middle Size League robotic soccer field.</a:t>
            </a:r>
          </a:p>
        </p:txBody>
      </p:sp>
      <p:sp>
        <p:nvSpPr>
          <p:cNvPr id="3081" name="TextBox 1">
            <a:extLst>
              <a:ext uri="{FF2B5EF4-FFF2-40B4-BE49-F238E27FC236}">
                <a16:creationId xmlns:a16="http://schemas.microsoft.com/office/drawing/2014/main" id="{1AA5715B-CBB2-42A3-A5AA-64AD59DBEF28}"/>
              </a:ext>
            </a:extLst>
          </p:cNvPr>
          <p:cNvSpPr txBox="1">
            <a:spLocks noChangeArrowheads="1"/>
          </p:cNvSpPr>
          <p:nvPr/>
        </p:nvSpPr>
        <p:spPr bwMode="auto">
          <a:xfrm>
            <a:off x="2711208" y="1342062"/>
            <a:ext cx="11141260" cy="477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7978" tIns="17978" rIns="17978" bIns="17978" anchor="ct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pt-PT" altLang="en-US" sz="1998" dirty="0">
                <a:latin typeface="+mj-lt"/>
                <a:ea typeface="Noto Sans SemBd" panose="020B0702040504020204" pitchFamily="34"/>
                <a:cs typeface="Noto Sans SemBd" panose="020B0702040504020204" pitchFamily="34"/>
              </a:rPr>
              <a:t>Pedro Martins (martinspedro@ua.pt), </a:t>
            </a:r>
            <a:r>
              <a:rPr lang="pt-PT" altLang="en-US" sz="1598" dirty="0">
                <a:latin typeface="+mj-lt"/>
                <a:ea typeface="Noto Sans SemBd" panose="020B0702040504020204" pitchFamily="34"/>
                <a:cs typeface="Noto Sans SemBd" panose="020B0702040504020204" pitchFamily="34"/>
              </a:rPr>
              <a:t>António Neves, Miguel Drummond, André Albuquerque</a:t>
            </a:r>
          </a:p>
        </p:txBody>
      </p:sp>
      <p:sp>
        <p:nvSpPr>
          <p:cNvPr id="5144" name="Title 1">
            <a:extLst>
              <a:ext uri="{FF2B5EF4-FFF2-40B4-BE49-F238E27FC236}">
                <a16:creationId xmlns:a16="http://schemas.microsoft.com/office/drawing/2014/main" id="{C116E15B-25C5-4F51-B488-3C29DBA8A348}"/>
              </a:ext>
            </a:extLst>
          </p:cNvPr>
          <p:cNvSpPr>
            <a:spLocks noGrp="1" noChangeArrowheads="1"/>
          </p:cNvSpPr>
          <p:nvPr>
            <p:ph type="title" idx="4294967295"/>
          </p:nvPr>
        </p:nvSpPr>
        <p:spPr>
          <a:xfrm>
            <a:off x="2705145" y="631781"/>
            <a:ext cx="11152709" cy="818162"/>
          </a:xfrm>
        </p:spPr>
        <p:txBody>
          <a:bodyPr/>
          <a:lstStyle/>
          <a:p>
            <a:pPr algn="l">
              <a:lnSpc>
                <a:spcPct val="85000"/>
              </a:lnSpc>
            </a:pPr>
            <a:r>
              <a:rPr lang="en-US" sz="4395" dirty="0"/>
              <a:t>Impact of Interference on Time-of-Flight LiDAR</a:t>
            </a:r>
            <a:endParaRPr lang="pt-PT" sz="4395" dirty="0"/>
          </a:p>
        </p:txBody>
      </p:sp>
      <p:sp>
        <p:nvSpPr>
          <p:cNvPr id="31" name="TextBox 13">
            <a:extLst>
              <a:ext uri="{FF2B5EF4-FFF2-40B4-BE49-F238E27FC236}">
                <a16:creationId xmlns:a16="http://schemas.microsoft.com/office/drawing/2014/main" id="{C9901570-4A0D-4A3B-AD2A-C784E9004ABF}"/>
              </a:ext>
            </a:extLst>
          </p:cNvPr>
          <p:cNvSpPr txBox="1">
            <a:spLocks noChangeArrowheads="1"/>
          </p:cNvSpPr>
          <p:nvPr/>
        </p:nvSpPr>
        <p:spPr bwMode="auto">
          <a:xfrm>
            <a:off x="8668002" y="11267182"/>
            <a:ext cx="5189852" cy="31487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7978" rIns="17978"/>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nSpc>
                <a:spcPct val="120000"/>
              </a:lnSpc>
              <a:defRPr/>
            </a:pPr>
            <a:r>
              <a:rPr lang="en-US" altLang="en-US" sz="1998" dirty="0">
                <a:solidFill>
                  <a:srgbClr val="019FE0"/>
                </a:solidFill>
                <a:latin typeface="Noto Sans Disp SemBd"/>
                <a:cs typeface="Arial" panose="020B0604020202020204" pitchFamily="34" charset="0"/>
              </a:rPr>
              <a:t>How did we quantify the </a:t>
            </a:r>
            <a:r>
              <a:rPr lang="en-US" altLang="en-US" sz="1998" dirty="0" err="1">
                <a:solidFill>
                  <a:srgbClr val="019FE0"/>
                </a:solidFill>
                <a:latin typeface="Noto Sans Disp SemBd"/>
                <a:cs typeface="Arial" panose="020B0604020202020204" pitchFamily="34" charset="0"/>
              </a:rPr>
              <a:t>interfence</a:t>
            </a:r>
            <a:r>
              <a:rPr lang="en-US" altLang="en-US" sz="1998" dirty="0">
                <a:solidFill>
                  <a:srgbClr val="019FE0"/>
                </a:solidFill>
                <a:latin typeface="Noto Sans Disp SemBd"/>
                <a:cs typeface="Arial" panose="020B0604020202020204" pitchFamily="34" charset="0"/>
              </a:rPr>
              <a:t>?</a:t>
            </a:r>
            <a:endParaRPr lang="en-US" altLang="en-US" sz="1598" dirty="0">
              <a:solidFill>
                <a:srgbClr val="000000"/>
              </a:solidFill>
              <a:latin typeface="Noto Sans Disp Light"/>
              <a:cs typeface="Segoe UI Light" panose="020B0502040204020203" pitchFamily="34" charset="0"/>
            </a:endParaRPr>
          </a:p>
          <a:p>
            <a:pPr algn="just">
              <a:lnSpc>
                <a:spcPct val="120000"/>
              </a:lnSpc>
              <a:defRPr/>
            </a:pPr>
            <a:r>
              <a:rPr lang="en-US" altLang="en-US" sz="1298" dirty="0">
                <a:latin typeface="+mn-lt"/>
                <a:cs typeface="Segoe UI Light" panose="020B0502040204020203" pitchFamily="34" charset="0"/>
              </a:rPr>
              <a:t>With all the point clouds gathered when the “interferer” is off, a ground-truth model is computed using the </a:t>
            </a:r>
            <a:r>
              <a:rPr lang="en-US" altLang="en-US" sz="1298" dirty="0" err="1">
                <a:latin typeface="+mn-lt"/>
                <a:cs typeface="Segoe UI Light" panose="020B0502040204020203" pitchFamily="34" charset="0"/>
              </a:rPr>
              <a:t>Interative</a:t>
            </a:r>
            <a:r>
              <a:rPr lang="en-US" altLang="en-US" sz="1298" dirty="0">
                <a:latin typeface="+mn-lt"/>
                <a:cs typeface="Segoe UI Light" panose="020B0502040204020203" pitchFamily="34" charset="0"/>
              </a:rPr>
              <a:t> Closest Point algorithm and a Voxel Grid filter, to reduce the noise and keep an uniform point density.</a:t>
            </a:r>
          </a:p>
          <a:p>
            <a:pPr algn="just">
              <a:lnSpc>
                <a:spcPct val="120000"/>
              </a:lnSpc>
              <a:defRPr/>
            </a:pPr>
            <a:endParaRPr lang="en-US" altLang="en-US" sz="1298" dirty="0">
              <a:latin typeface="+mn-lt"/>
              <a:cs typeface="Segoe UI Light" panose="020B0502040204020203" pitchFamily="34" charset="0"/>
            </a:endParaRPr>
          </a:p>
          <a:p>
            <a:pPr algn="just">
              <a:lnSpc>
                <a:spcPct val="120000"/>
              </a:lnSpc>
              <a:defRPr/>
            </a:pPr>
            <a:r>
              <a:rPr lang="en-US" altLang="en-US" sz="1298" dirty="0">
                <a:latin typeface="+mn-lt"/>
                <a:cs typeface="Segoe UI Light" panose="020B0502040204020203" pitchFamily="34" charset="0"/>
              </a:rPr>
              <a:t>The 3D space is divided in voxels (the equivalent of a pixel in 3 dimensions) and we mark which voxels are occupied, based on the point clouds. The interference is evaluated by comparing the voxels occupied on the ground-truth with the voxels occupied when interference is present (Fig. 2). The length of the voxel edge was also varied, to account for the severity of the errors on the depth measurement.</a:t>
            </a:r>
          </a:p>
        </p:txBody>
      </p:sp>
      <p:pic>
        <p:nvPicPr>
          <p:cNvPr id="8" name="Picture 7">
            <a:extLst>
              <a:ext uri="{FF2B5EF4-FFF2-40B4-BE49-F238E27FC236}">
                <a16:creationId xmlns:a16="http://schemas.microsoft.com/office/drawing/2014/main" id="{5B729974-40B2-49FB-8893-02B1C27774BC}"/>
              </a:ext>
            </a:extLst>
          </p:cNvPr>
          <p:cNvPicPr>
            <a:picLocks noChangeAspect="1"/>
          </p:cNvPicPr>
          <p:nvPr/>
        </p:nvPicPr>
        <p:blipFill>
          <a:blip r:embed="rId3">
            <a:duotone>
              <a:schemeClr val="accent3">
                <a:shade val="45000"/>
                <a:satMod val="135000"/>
              </a:schemeClr>
              <a:prstClr val="white"/>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403520" y="19076176"/>
            <a:ext cx="1762390" cy="605781"/>
          </a:xfrm>
          <a:prstGeom prst="rect">
            <a:avLst/>
          </a:prstGeom>
        </p:spPr>
      </p:pic>
      <p:pic>
        <p:nvPicPr>
          <p:cNvPr id="10" name="Picture 9" descr="A close up of a logo&#10;&#10;Description automatically generated">
            <a:extLst>
              <a:ext uri="{FF2B5EF4-FFF2-40B4-BE49-F238E27FC236}">
                <a16:creationId xmlns:a16="http://schemas.microsoft.com/office/drawing/2014/main" id="{D6BFCE6F-5104-4F5F-9C4F-B2420C9A836F}"/>
              </a:ext>
            </a:extLst>
          </p:cNvPr>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372497" y="19753878"/>
            <a:ext cx="1803774" cy="627400"/>
          </a:xfrm>
          <a:prstGeom prst="rect">
            <a:avLst/>
          </a:prstGeom>
        </p:spPr>
      </p:pic>
      <p:sp>
        <p:nvSpPr>
          <p:cNvPr id="35" name="TextBox 14">
            <a:extLst>
              <a:ext uri="{FF2B5EF4-FFF2-40B4-BE49-F238E27FC236}">
                <a16:creationId xmlns:a16="http://schemas.microsoft.com/office/drawing/2014/main" id="{8894934B-B787-4BB7-BC8D-A044729E7999}"/>
              </a:ext>
            </a:extLst>
          </p:cNvPr>
          <p:cNvSpPr txBox="1">
            <a:spLocks noChangeArrowheads="1"/>
          </p:cNvSpPr>
          <p:nvPr/>
        </p:nvSpPr>
        <p:spPr bwMode="auto">
          <a:xfrm>
            <a:off x="3276776" y="16817522"/>
            <a:ext cx="3914810" cy="7073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999" dirty="0">
                <a:solidFill>
                  <a:srgbClr val="019FE0"/>
                </a:solidFill>
                <a:latin typeface="+mn-lt"/>
              </a:rPr>
              <a:t>Fig 3- Rigid body transform representation for all the </a:t>
            </a:r>
            <a:r>
              <a:rPr lang="en-US" altLang="en-US" sz="999" dirty="0" err="1">
                <a:solidFill>
                  <a:srgbClr val="019FE0"/>
                </a:solidFill>
                <a:latin typeface="+mn-lt"/>
              </a:rPr>
              <a:t>referentials</a:t>
            </a:r>
            <a:r>
              <a:rPr lang="en-US" altLang="en-US" sz="999" dirty="0">
                <a:solidFill>
                  <a:srgbClr val="019FE0"/>
                </a:solidFill>
                <a:latin typeface="+mn-lt"/>
              </a:rPr>
              <a:t> used on this work. </a:t>
            </a:r>
            <a:r>
              <a:rPr lang="en-US" altLang="en-US" sz="999" i="1" dirty="0" err="1">
                <a:solidFill>
                  <a:srgbClr val="019FE0"/>
                </a:solidFill>
                <a:latin typeface="+mn-lt"/>
              </a:rPr>
              <a:t>base_link</a:t>
            </a:r>
            <a:r>
              <a:rPr lang="en-US" altLang="en-US" sz="999" i="1" dirty="0">
                <a:solidFill>
                  <a:srgbClr val="019FE0"/>
                </a:solidFill>
                <a:latin typeface="+mn-lt"/>
              </a:rPr>
              <a:t> </a:t>
            </a:r>
            <a:r>
              <a:rPr lang="en-US" altLang="en-US" sz="999" dirty="0">
                <a:solidFill>
                  <a:srgbClr val="019FE0"/>
                </a:solidFill>
                <a:latin typeface="+mn-lt"/>
              </a:rPr>
              <a:t>is the car referential, </a:t>
            </a:r>
            <a:r>
              <a:rPr lang="en-US" altLang="en-US" sz="999" i="1" dirty="0" err="1">
                <a:solidFill>
                  <a:srgbClr val="019FE0"/>
                </a:solidFill>
                <a:latin typeface="+mn-lt"/>
              </a:rPr>
              <a:t>imu_link</a:t>
            </a:r>
            <a:r>
              <a:rPr lang="en-US" altLang="en-US" sz="999" dirty="0">
                <a:solidFill>
                  <a:srgbClr val="019FE0"/>
                </a:solidFill>
                <a:latin typeface="+mn-lt"/>
              </a:rPr>
              <a:t>, </a:t>
            </a:r>
            <a:r>
              <a:rPr lang="en-US" altLang="en-US" sz="999" i="1" dirty="0" err="1">
                <a:solidFill>
                  <a:srgbClr val="019FE0"/>
                </a:solidFill>
                <a:latin typeface="+mn-lt"/>
              </a:rPr>
              <a:t>velo_link</a:t>
            </a:r>
            <a:r>
              <a:rPr lang="en-US" altLang="en-US" sz="999" i="1" dirty="0">
                <a:solidFill>
                  <a:srgbClr val="019FE0"/>
                </a:solidFill>
                <a:latin typeface="+mn-lt"/>
              </a:rPr>
              <a:t> </a:t>
            </a:r>
            <a:r>
              <a:rPr lang="en-US" altLang="en-US" sz="999" dirty="0">
                <a:solidFill>
                  <a:srgbClr val="019FE0"/>
                </a:solidFill>
                <a:latin typeface="+mn-lt"/>
              </a:rPr>
              <a:t>and </a:t>
            </a:r>
            <a:r>
              <a:rPr lang="en-US" altLang="en-US" sz="999" i="1" dirty="0" err="1">
                <a:solidFill>
                  <a:srgbClr val="019FE0"/>
                </a:solidFill>
                <a:latin typeface="+mn-lt"/>
              </a:rPr>
              <a:t>camera_color_left</a:t>
            </a:r>
            <a:r>
              <a:rPr lang="en-US" altLang="en-US" sz="999" i="1" dirty="0">
                <a:solidFill>
                  <a:srgbClr val="019FE0"/>
                </a:solidFill>
                <a:latin typeface="+mn-lt"/>
              </a:rPr>
              <a:t> </a:t>
            </a:r>
            <a:r>
              <a:rPr lang="en-US" altLang="en-US" sz="999" dirty="0">
                <a:solidFill>
                  <a:srgbClr val="019FE0"/>
                </a:solidFill>
                <a:latin typeface="+mn-lt"/>
              </a:rPr>
              <a:t>the </a:t>
            </a:r>
            <a:r>
              <a:rPr lang="en-US" altLang="en-US" sz="999" dirty="0" err="1">
                <a:solidFill>
                  <a:srgbClr val="019FE0"/>
                </a:solidFill>
                <a:latin typeface="+mn-lt"/>
              </a:rPr>
              <a:t>imu</a:t>
            </a:r>
            <a:r>
              <a:rPr lang="en-US" altLang="en-US" sz="999" dirty="0">
                <a:solidFill>
                  <a:srgbClr val="019FE0"/>
                </a:solidFill>
                <a:latin typeface="+mn-lt"/>
              </a:rPr>
              <a:t>, LIDAR and camera </a:t>
            </a:r>
            <a:r>
              <a:rPr lang="en-US" altLang="en-US" sz="999" dirty="0" err="1">
                <a:solidFill>
                  <a:srgbClr val="019FE0"/>
                </a:solidFill>
                <a:latin typeface="+mn-lt"/>
              </a:rPr>
              <a:t>referentials</a:t>
            </a:r>
            <a:r>
              <a:rPr lang="en-US" altLang="en-US" sz="999" dirty="0">
                <a:solidFill>
                  <a:srgbClr val="019FE0"/>
                </a:solidFill>
                <a:latin typeface="+mn-lt"/>
              </a:rPr>
              <a:t>, respectively.</a:t>
            </a:r>
          </a:p>
        </p:txBody>
      </p:sp>
      <p:pic>
        <p:nvPicPr>
          <p:cNvPr id="3" name="Picture 2" descr="A picture containing building, window, table&#10;&#10;Description automatically generated">
            <a:extLst>
              <a:ext uri="{FF2B5EF4-FFF2-40B4-BE49-F238E27FC236}">
                <a16:creationId xmlns:a16="http://schemas.microsoft.com/office/drawing/2014/main" id="{0E6DC0A0-8639-4DD9-A72E-4493A225881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9004" y="672827"/>
            <a:ext cx="1865698" cy="1100762"/>
          </a:xfrm>
          <a:prstGeom prst="rect">
            <a:avLst/>
          </a:prstGeom>
        </p:spPr>
      </p:pic>
      <p:pic>
        <p:nvPicPr>
          <p:cNvPr id="5" name="Picture 4" descr="A picture containing shirt&#10;&#10;Description automatically generated">
            <a:extLst>
              <a:ext uri="{FF2B5EF4-FFF2-40B4-BE49-F238E27FC236}">
                <a16:creationId xmlns:a16="http://schemas.microsoft.com/office/drawing/2014/main" id="{A9AF3B34-8627-4207-83FE-925958C6F67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62137" y="18228466"/>
            <a:ext cx="1803773" cy="734279"/>
          </a:xfrm>
          <a:prstGeom prst="rect">
            <a:avLst/>
          </a:prstGeom>
        </p:spPr>
      </p:pic>
      <p:pic>
        <p:nvPicPr>
          <p:cNvPr id="7" name="Picture 6" descr="A picture containing indoor, sitting, game, green&#10;&#10;Description automatically generated">
            <a:extLst>
              <a:ext uri="{FF2B5EF4-FFF2-40B4-BE49-F238E27FC236}">
                <a16:creationId xmlns:a16="http://schemas.microsoft.com/office/drawing/2014/main" id="{C9CB1A1D-60A4-4E35-B83F-1B0C6006404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40685" y="16013978"/>
            <a:ext cx="5178596" cy="3883947"/>
          </a:xfrm>
          <a:prstGeom prst="rect">
            <a:avLst/>
          </a:prstGeom>
        </p:spPr>
      </p:pic>
      <p:pic>
        <p:nvPicPr>
          <p:cNvPr id="9" name="Picture 8">
            <a:extLst>
              <a:ext uri="{FF2B5EF4-FFF2-40B4-BE49-F238E27FC236}">
                <a16:creationId xmlns:a16="http://schemas.microsoft.com/office/drawing/2014/main" id="{47A166F5-C07B-4EBD-A4E5-F82CAA579642}"/>
              </a:ext>
            </a:extLst>
          </p:cNvPr>
          <p:cNvPicPr>
            <a:picLocks noChangeAspect="1"/>
          </p:cNvPicPr>
          <p:nvPr/>
        </p:nvPicPr>
        <p:blipFill>
          <a:blip r:embed="rId10"/>
          <a:stretch>
            <a:fillRect/>
          </a:stretch>
        </p:blipFill>
        <p:spPr>
          <a:xfrm rot="16200000">
            <a:off x="8370495" y="4996033"/>
            <a:ext cx="5744063" cy="4837105"/>
          </a:xfrm>
          <a:prstGeom prst="rect">
            <a:avLst/>
          </a:prstGeom>
        </p:spPr>
      </p:pic>
      <p:sp>
        <p:nvSpPr>
          <p:cNvPr id="37" name="TextBox 13">
            <a:extLst>
              <a:ext uri="{FF2B5EF4-FFF2-40B4-BE49-F238E27FC236}">
                <a16:creationId xmlns:a16="http://schemas.microsoft.com/office/drawing/2014/main" id="{6AFE9081-DDBE-4893-924B-7638EAA700F0}"/>
              </a:ext>
            </a:extLst>
          </p:cNvPr>
          <p:cNvSpPr txBox="1">
            <a:spLocks noChangeArrowheads="1"/>
          </p:cNvSpPr>
          <p:nvPr/>
        </p:nvSpPr>
        <p:spPr bwMode="auto">
          <a:xfrm>
            <a:off x="2729355" y="11590827"/>
            <a:ext cx="5189852" cy="4315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7978" rIns="17978"/>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gn="just">
              <a:lnSpc>
                <a:spcPct val="120000"/>
              </a:lnSpc>
              <a:defRPr/>
            </a:pPr>
            <a:r>
              <a:rPr lang="en-US" altLang="en-US" sz="1998" dirty="0">
                <a:solidFill>
                  <a:srgbClr val="019FE0"/>
                </a:solidFill>
                <a:latin typeface="Noto Sans Disp SemBd"/>
                <a:cs typeface="Arial" panose="020B0604020202020204" pitchFamily="34" charset="0"/>
              </a:rPr>
              <a:t>How did we try to understand it?</a:t>
            </a:r>
            <a:endParaRPr lang="en-US" altLang="en-US" sz="1598" dirty="0">
              <a:solidFill>
                <a:srgbClr val="000000"/>
              </a:solidFill>
              <a:latin typeface="Noto Sans Disp Light"/>
              <a:cs typeface="Segoe UI Light" panose="020B0502040204020203" pitchFamily="34" charset="0"/>
            </a:endParaRPr>
          </a:p>
          <a:p>
            <a:pPr algn="just">
              <a:lnSpc>
                <a:spcPct val="120000"/>
              </a:lnSpc>
              <a:defRPr/>
            </a:pPr>
            <a:r>
              <a:rPr lang="en-US" altLang="en-US" sz="1199" dirty="0">
                <a:latin typeface="+mn-lt"/>
                <a:cs typeface="Segoe UI Light" panose="020B0502040204020203" pitchFamily="34" charset="0"/>
              </a:rPr>
              <a:t>We devise an experimental setup with two </a:t>
            </a:r>
            <a:r>
              <a:rPr lang="en-US" altLang="en-US" sz="1199" dirty="0" err="1">
                <a:latin typeface="+mn-lt"/>
                <a:cs typeface="Segoe UI Light" panose="020B0502040204020203" pitchFamily="34" charset="0"/>
              </a:rPr>
              <a:t>LiDARs</a:t>
            </a:r>
            <a:r>
              <a:rPr lang="en-US" altLang="en-US" sz="1199" dirty="0">
                <a:latin typeface="+mn-lt"/>
                <a:cs typeface="Segoe UI Light" panose="020B0502040204020203" pitchFamily="34" charset="0"/>
              </a:rPr>
              <a:t> (Fig. 1):</a:t>
            </a:r>
          </a:p>
          <a:p>
            <a:pPr marL="256866" indent="-256866" algn="just">
              <a:lnSpc>
                <a:spcPct val="120000"/>
              </a:lnSpc>
              <a:buFont typeface="+mj-lt"/>
              <a:buAutoNum type="arabicPeriod"/>
              <a:defRPr/>
            </a:pPr>
            <a:r>
              <a:rPr lang="en-US" altLang="en-US" sz="1199" dirty="0">
                <a:latin typeface="+mn-lt"/>
                <a:cs typeface="Segoe UI Light" panose="020B0502040204020203" pitchFamily="34" charset="0"/>
              </a:rPr>
              <a:t> The “victim”, fixed on the table, which was used to acquire data from the surrounding environment;</a:t>
            </a:r>
          </a:p>
          <a:p>
            <a:pPr marL="256866" indent="-256866" algn="just">
              <a:lnSpc>
                <a:spcPct val="120000"/>
              </a:lnSpc>
              <a:buFont typeface="+mj-lt"/>
              <a:buAutoNum type="arabicPeriod"/>
              <a:defRPr/>
            </a:pPr>
            <a:r>
              <a:rPr lang="en-US" altLang="en-US" sz="1199" dirty="0">
                <a:latin typeface="+mn-lt"/>
                <a:cs typeface="Segoe UI Light" panose="020B0502040204020203" pitchFamily="34" charset="0"/>
              </a:rPr>
              <a:t> The “interferer”, mounted on a tripod.</a:t>
            </a:r>
          </a:p>
          <a:p>
            <a:pPr algn="just">
              <a:lnSpc>
                <a:spcPct val="120000"/>
              </a:lnSpc>
              <a:defRPr/>
            </a:pPr>
            <a:endParaRPr lang="en-US" altLang="en-US" sz="1199" dirty="0">
              <a:latin typeface="+mn-lt"/>
              <a:cs typeface="Segoe UI Light" panose="020B0502040204020203" pitchFamily="34" charset="0"/>
            </a:endParaRPr>
          </a:p>
          <a:p>
            <a:pPr algn="just">
              <a:lnSpc>
                <a:spcPct val="120000"/>
              </a:lnSpc>
              <a:defRPr/>
            </a:pPr>
            <a:r>
              <a:rPr lang="en-US" altLang="en-US" sz="1199" dirty="0">
                <a:latin typeface="+mn-lt"/>
                <a:cs typeface="Segoe UI Light" panose="020B0502040204020203" pitchFamily="34" charset="0"/>
              </a:rPr>
              <a:t>For the “victim” a </a:t>
            </a:r>
            <a:r>
              <a:rPr lang="en-US" altLang="en-US" sz="1199" dirty="0" err="1">
                <a:latin typeface="+mn-lt"/>
                <a:cs typeface="Segoe UI Light" panose="020B0502040204020203" pitchFamily="34" charset="0"/>
              </a:rPr>
              <a:t>Velodyne</a:t>
            </a:r>
            <a:r>
              <a:rPr lang="en-US" altLang="en-US" sz="1199" dirty="0">
                <a:latin typeface="+mn-lt"/>
                <a:cs typeface="Segoe UI Light" panose="020B0502040204020203" pitchFamily="34" charset="0"/>
              </a:rPr>
              <a:t> VLp-16 was used and for the “interferer” a </a:t>
            </a:r>
            <a:r>
              <a:rPr lang="en-US" altLang="en-US" sz="1199" dirty="0" err="1">
                <a:latin typeface="+mn-lt"/>
                <a:cs typeface="Segoe UI Light" panose="020B0502040204020203" pitchFamily="34" charset="0"/>
              </a:rPr>
              <a:t>Hesai</a:t>
            </a:r>
            <a:r>
              <a:rPr lang="en-US" altLang="en-US" sz="1199" dirty="0">
                <a:latin typeface="+mn-lt"/>
                <a:cs typeface="Segoe UI Light" panose="020B0502040204020203" pitchFamily="34" charset="0"/>
              </a:rPr>
              <a:t> Pandar40 was chosen. Both </a:t>
            </a:r>
            <a:r>
              <a:rPr lang="en-US" altLang="en-US" sz="1199" dirty="0" err="1">
                <a:latin typeface="+mn-lt"/>
                <a:cs typeface="Segoe UI Light" panose="020B0502040204020203" pitchFamily="34" charset="0"/>
              </a:rPr>
              <a:t>LiDARs</a:t>
            </a:r>
            <a:r>
              <a:rPr lang="en-US" altLang="en-US" sz="1199" dirty="0">
                <a:latin typeface="+mn-lt"/>
                <a:cs typeface="Segoe UI Light" panose="020B0502040204020203" pitchFamily="34" charset="0"/>
              </a:rPr>
              <a:t> rotate at 600 Rotations Per Minute (RPM).</a:t>
            </a:r>
          </a:p>
          <a:p>
            <a:pPr algn="just">
              <a:lnSpc>
                <a:spcPct val="120000"/>
              </a:lnSpc>
              <a:defRPr/>
            </a:pPr>
            <a:r>
              <a:rPr lang="en-US" altLang="en-US" sz="1199" dirty="0">
                <a:latin typeface="+mn-lt"/>
                <a:cs typeface="Segoe UI Light" panose="020B0502040204020203" pitchFamily="34" charset="0"/>
              </a:rPr>
              <a:t>To capture, manage and analyze the datasets, software was developed in C++, using the Robotic Operative System (ROS) framework and the Point Cloud Library (PCL).</a:t>
            </a:r>
          </a:p>
          <a:p>
            <a:pPr algn="just">
              <a:lnSpc>
                <a:spcPct val="120000"/>
              </a:lnSpc>
              <a:defRPr/>
            </a:pPr>
            <a:endParaRPr lang="en-US" altLang="en-US" sz="1398" dirty="0">
              <a:latin typeface="+mn-lt"/>
              <a:cs typeface="Segoe UI Light" panose="020B0502040204020203" pitchFamily="34" charset="0"/>
            </a:endParaRPr>
          </a:p>
          <a:p>
            <a:pPr algn="just">
              <a:lnSpc>
                <a:spcPct val="120000"/>
              </a:lnSpc>
              <a:defRPr/>
            </a:pPr>
            <a:r>
              <a:rPr lang="en-US" altLang="en-US" sz="1298" dirty="0">
                <a:latin typeface="+mn-lt"/>
                <a:cs typeface="Segoe UI Light" panose="020B0502040204020203" pitchFamily="34" charset="0"/>
              </a:rPr>
              <a:t>The data is gathered in two conditions: when the “interferer” is off and when the “interferer” is on. The test scenario described on this poster consists on measuring the two scenarios for distances between the </a:t>
            </a:r>
            <a:r>
              <a:rPr lang="en-US" altLang="en-US" sz="1298" dirty="0" err="1">
                <a:latin typeface="+mn-lt"/>
                <a:cs typeface="Segoe UI Light" panose="020B0502040204020203" pitchFamily="34" charset="0"/>
              </a:rPr>
              <a:t>LiDARs</a:t>
            </a:r>
            <a:r>
              <a:rPr lang="en-US" altLang="en-US" sz="1298" dirty="0">
                <a:latin typeface="+mn-lt"/>
                <a:cs typeface="Segoe UI Light" panose="020B0502040204020203" pitchFamily="34" charset="0"/>
              </a:rPr>
              <a:t> of 1 until 12 meters, with a step of one meter. No other parameter was changed and the </a:t>
            </a:r>
            <a:r>
              <a:rPr lang="en-US" altLang="en-US" sz="1298" dirty="0" err="1">
                <a:latin typeface="+mn-lt"/>
                <a:cs typeface="Segoe UI Light" panose="020B0502040204020203" pitchFamily="34" charset="0"/>
              </a:rPr>
              <a:t>LiDARs</a:t>
            </a:r>
            <a:r>
              <a:rPr lang="en-US" altLang="en-US" sz="1298" dirty="0">
                <a:latin typeface="+mn-lt"/>
                <a:cs typeface="Segoe UI Light" panose="020B0502040204020203" pitchFamily="34" charset="0"/>
              </a:rPr>
              <a:t> were facing each other with no obstacles in their line of sight.</a:t>
            </a:r>
          </a:p>
        </p:txBody>
      </p:sp>
      <p:sp>
        <p:nvSpPr>
          <p:cNvPr id="38" name="TextBox 13">
            <a:extLst>
              <a:ext uri="{FF2B5EF4-FFF2-40B4-BE49-F238E27FC236}">
                <a16:creationId xmlns:a16="http://schemas.microsoft.com/office/drawing/2014/main" id="{72B9A3C4-EB55-4D2E-88B9-050AF13CA4E8}"/>
              </a:ext>
            </a:extLst>
          </p:cNvPr>
          <p:cNvSpPr txBox="1">
            <a:spLocks noChangeArrowheads="1"/>
          </p:cNvSpPr>
          <p:nvPr/>
        </p:nvSpPr>
        <p:spPr bwMode="auto">
          <a:xfrm>
            <a:off x="8647600" y="19394272"/>
            <a:ext cx="5189852" cy="1079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7978" rIns="17978"/>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nSpc>
                <a:spcPct val="120000"/>
              </a:lnSpc>
              <a:defRPr/>
            </a:pPr>
            <a:r>
              <a:rPr lang="en-US" altLang="en-US" sz="1598" dirty="0">
                <a:solidFill>
                  <a:srgbClr val="019FE0"/>
                </a:solidFill>
                <a:latin typeface="Noto Sans Disp SemBd"/>
                <a:cs typeface="Arial" panose="020B0604020202020204" pitchFamily="34" charset="0"/>
              </a:rPr>
              <a:t>You might also be interested on:</a:t>
            </a:r>
          </a:p>
          <a:p>
            <a:pPr algn="just"/>
            <a:r>
              <a:rPr lang="en-US" sz="899" dirty="0">
                <a:latin typeface="+mn-lt"/>
              </a:rPr>
              <a:t>G. B. </a:t>
            </a:r>
            <a:r>
              <a:rPr lang="en-US" sz="899" dirty="0" err="1">
                <a:latin typeface="+mn-lt"/>
              </a:rPr>
              <a:t>Popko</a:t>
            </a:r>
            <a:r>
              <a:rPr lang="en-US" sz="899" dirty="0">
                <a:latin typeface="+mn-lt"/>
              </a:rPr>
              <a:t>, T. K. Gaylord, and C. R. </a:t>
            </a:r>
            <a:r>
              <a:rPr lang="en-US" sz="899" dirty="0" err="1">
                <a:latin typeface="+mn-lt"/>
              </a:rPr>
              <a:t>Valenta</a:t>
            </a:r>
            <a:r>
              <a:rPr lang="en-US" sz="899" dirty="0">
                <a:latin typeface="+mn-lt"/>
              </a:rPr>
              <a:t>, “Signal interactions between lidar scanners”, in </a:t>
            </a:r>
            <a:r>
              <a:rPr lang="pt-PT" sz="899" i="1" dirty="0">
                <a:latin typeface="+mn-lt"/>
              </a:rPr>
              <a:t>Laser Radar </a:t>
            </a:r>
            <a:r>
              <a:rPr lang="pt-PT" sz="899" i="1" dirty="0" err="1">
                <a:latin typeface="+mn-lt"/>
              </a:rPr>
              <a:t>Technol</a:t>
            </a:r>
            <a:r>
              <a:rPr lang="pt-PT" sz="899" i="1" dirty="0">
                <a:latin typeface="+mn-lt"/>
              </a:rPr>
              <a:t>. </a:t>
            </a:r>
            <a:r>
              <a:rPr lang="pt-PT" sz="899" i="1" dirty="0" err="1">
                <a:latin typeface="+mn-lt"/>
              </a:rPr>
              <a:t>Appl</a:t>
            </a:r>
            <a:r>
              <a:rPr lang="pt-PT" sz="899" i="1" dirty="0">
                <a:latin typeface="+mn-lt"/>
              </a:rPr>
              <a:t>. XXIV</a:t>
            </a:r>
            <a:r>
              <a:rPr lang="pt-PT" sz="899" dirty="0">
                <a:latin typeface="+mn-lt"/>
              </a:rPr>
              <a:t>, M. D. Turner </a:t>
            </a:r>
            <a:r>
              <a:rPr lang="pt-PT" sz="899" dirty="0" err="1">
                <a:latin typeface="+mn-lt"/>
              </a:rPr>
              <a:t>and</a:t>
            </a:r>
            <a:r>
              <a:rPr lang="pt-PT" sz="899" dirty="0">
                <a:latin typeface="+mn-lt"/>
              </a:rPr>
              <a:t> G. W. </a:t>
            </a:r>
            <a:r>
              <a:rPr lang="pt-PT" sz="899" dirty="0" err="1">
                <a:latin typeface="+mn-lt"/>
              </a:rPr>
              <a:t>Kamerman</a:t>
            </a:r>
            <a:r>
              <a:rPr lang="pt-PT" sz="899" dirty="0">
                <a:latin typeface="+mn-lt"/>
              </a:rPr>
              <a:t>, Eds., vol. 11005, SPIE, </a:t>
            </a:r>
            <a:r>
              <a:rPr lang="en-US" sz="899" dirty="0">
                <a:latin typeface="+mn-lt"/>
              </a:rPr>
              <a:t>May 2019,</a:t>
            </a:r>
          </a:p>
          <a:p>
            <a:pPr algn="just"/>
            <a:endParaRPr lang="en-US" sz="899" dirty="0">
              <a:latin typeface="+mn-lt"/>
            </a:endParaRPr>
          </a:p>
          <a:p>
            <a:pPr algn="just"/>
            <a:r>
              <a:rPr lang="en-US" altLang="en-US" sz="899" dirty="0">
                <a:latin typeface="+mn-lt"/>
                <a:cs typeface="Segoe UI Light" panose="020B0502040204020203" pitchFamily="34" charset="0"/>
              </a:rPr>
              <a:t>G. Kim, et al., "An Experiment of Mutual Interference between Automotive LIDAR Scanners, 2015, "International Conference on Information Technology - New Generations, Las Vegas, p. 680-685</a:t>
            </a:r>
          </a:p>
        </p:txBody>
      </p:sp>
      <p:sp>
        <p:nvSpPr>
          <p:cNvPr id="39" name="TextBox 14">
            <a:extLst>
              <a:ext uri="{FF2B5EF4-FFF2-40B4-BE49-F238E27FC236}">
                <a16:creationId xmlns:a16="http://schemas.microsoft.com/office/drawing/2014/main" id="{7CF477BC-7FEF-4B66-9E0D-B1F7E9FD5E6E}"/>
              </a:ext>
            </a:extLst>
          </p:cNvPr>
          <p:cNvSpPr txBox="1">
            <a:spLocks noChangeArrowheads="1"/>
          </p:cNvSpPr>
          <p:nvPr/>
        </p:nvSpPr>
        <p:spPr bwMode="auto">
          <a:xfrm>
            <a:off x="8632218" y="10260285"/>
            <a:ext cx="5178522" cy="830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1199" dirty="0">
                <a:latin typeface="+mn-lt"/>
              </a:rPr>
              <a:t>Fig 2- Contour graph of the results. On the horizontal axis the voxel edge length is varied between 0.1 and 0.5 m with steps of 0.1 m. On the vertical axis, the relative distance (keeping the LiDAR orientation with zero azimuthal angle) is varied meter by meter between 1 and 12 meters.</a:t>
            </a:r>
          </a:p>
        </p:txBody>
      </p:sp>
      <p:sp>
        <p:nvSpPr>
          <p:cNvPr id="40" name="TextBox 13">
            <a:extLst>
              <a:ext uri="{FF2B5EF4-FFF2-40B4-BE49-F238E27FC236}">
                <a16:creationId xmlns:a16="http://schemas.microsoft.com/office/drawing/2014/main" id="{1C7A5751-2F71-443D-951C-CC8726D0CFA8}"/>
              </a:ext>
            </a:extLst>
          </p:cNvPr>
          <p:cNvSpPr txBox="1">
            <a:spLocks noChangeArrowheads="1"/>
          </p:cNvSpPr>
          <p:nvPr/>
        </p:nvSpPr>
        <p:spPr bwMode="auto">
          <a:xfrm>
            <a:off x="8647600" y="14467673"/>
            <a:ext cx="5189852" cy="1618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7978" rIns="17978"/>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nSpc>
                <a:spcPct val="120000"/>
              </a:lnSpc>
              <a:defRPr/>
            </a:pPr>
            <a:r>
              <a:rPr lang="en-US" altLang="en-US" sz="1998" dirty="0">
                <a:solidFill>
                  <a:srgbClr val="019FE0"/>
                </a:solidFill>
                <a:latin typeface="Noto Sans Disp SemBd"/>
                <a:cs typeface="Arial" panose="020B0604020202020204" pitchFamily="34" charset="0"/>
              </a:rPr>
              <a:t>What did we find?</a:t>
            </a:r>
          </a:p>
          <a:p>
            <a:pPr lvl="0" algn="just">
              <a:lnSpc>
                <a:spcPct val="120000"/>
              </a:lnSpc>
              <a:defRPr/>
            </a:pPr>
            <a:r>
              <a:rPr lang="en-US" altLang="en-US" sz="1298" dirty="0">
                <a:latin typeface="Noto Sans Disp Light"/>
                <a:cs typeface="Segoe UI Light" panose="020B0502040204020203" pitchFamily="34" charset="0"/>
              </a:rPr>
              <a:t>We conclude that:</a:t>
            </a:r>
          </a:p>
          <a:p>
            <a:pPr marL="256866" indent="-256866" algn="just">
              <a:lnSpc>
                <a:spcPct val="120000"/>
              </a:lnSpc>
              <a:buFont typeface="+mj-lt"/>
              <a:buAutoNum type="arabicPeriod"/>
              <a:defRPr/>
            </a:pPr>
            <a:r>
              <a:rPr lang="en-US" altLang="en-US" sz="1298" dirty="0">
                <a:latin typeface="Noto Sans Disp Light"/>
                <a:cs typeface="Segoe UI Light" panose="020B0502040204020203" pitchFamily="34" charset="0"/>
              </a:rPr>
              <a:t>The </a:t>
            </a:r>
            <a:r>
              <a:rPr lang="en-US" altLang="en-US" sz="1298" b="1" dirty="0">
                <a:latin typeface="Noto Sans Disp Light"/>
                <a:cs typeface="Segoe UI Light" panose="020B0502040204020203" pitchFamily="34" charset="0"/>
              </a:rPr>
              <a:t>lower the voxel grid edge length, the higher the effects of the interference</a:t>
            </a:r>
            <a:r>
              <a:rPr lang="en-US" altLang="en-US" sz="1298" dirty="0">
                <a:latin typeface="Noto Sans Disp Light"/>
                <a:cs typeface="Segoe UI Light" panose="020B0502040204020203" pitchFamily="34" charset="0"/>
              </a:rPr>
              <a:t>. </a:t>
            </a:r>
          </a:p>
          <a:p>
            <a:pPr marL="256866" indent="-256866" algn="just">
              <a:lnSpc>
                <a:spcPct val="120000"/>
              </a:lnSpc>
              <a:buFont typeface="+mj-lt"/>
              <a:buAutoNum type="arabicPeriod"/>
              <a:defRPr/>
            </a:pPr>
            <a:r>
              <a:rPr lang="en-US" altLang="en-US" sz="1298" b="1" dirty="0">
                <a:latin typeface="Noto Sans Disp Light"/>
                <a:cs typeface="Segoe UI Light" panose="020B0502040204020203" pitchFamily="34" charset="0"/>
              </a:rPr>
              <a:t>Increasing the distance</a:t>
            </a:r>
            <a:r>
              <a:rPr lang="en-US" altLang="en-US" sz="1298" dirty="0">
                <a:latin typeface="Noto Sans Disp Light"/>
                <a:cs typeface="Segoe UI Light" panose="020B0502040204020203" pitchFamily="34" charset="0"/>
              </a:rPr>
              <a:t> between the </a:t>
            </a:r>
            <a:r>
              <a:rPr lang="en-US" altLang="en-US" sz="1298" dirty="0" err="1">
                <a:latin typeface="Noto Sans Disp Light"/>
                <a:cs typeface="Segoe UI Light" panose="020B0502040204020203" pitchFamily="34" charset="0"/>
              </a:rPr>
              <a:t>LiDARs</a:t>
            </a:r>
            <a:r>
              <a:rPr lang="en-US" altLang="en-US" sz="1298" dirty="0">
                <a:latin typeface="Noto Sans Disp Light"/>
                <a:cs typeface="Segoe UI Light" panose="020B0502040204020203" pitchFamily="34" charset="0"/>
              </a:rPr>
              <a:t> has </a:t>
            </a:r>
            <a:r>
              <a:rPr lang="en-US" altLang="en-US" sz="1298" b="1" dirty="0">
                <a:latin typeface="Noto Sans Disp Light"/>
                <a:cs typeface="Segoe UI Light" panose="020B0502040204020203" pitchFamily="34" charset="0"/>
              </a:rPr>
              <a:t>no obvious correlation with the interference</a:t>
            </a:r>
            <a:r>
              <a:rPr lang="en-US" altLang="en-US" sz="1298" dirty="0">
                <a:latin typeface="Noto Sans Disp Light"/>
                <a:cs typeface="Segoe UI Light" panose="020B0502040204020203" pitchFamily="34" charset="0"/>
              </a:rPr>
              <a:t>.</a:t>
            </a:r>
            <a:endParaRPr lang="en-US" altLang="en-US" sz="1298" dirty="0">
              <a:highlight>
                <a:srgbClr val="FFFF00"/>
              </a:highlight>
              <a:latin typeface="Noto Sans Disp Light"/>
              <a:cs typeface="Segoe UI Light" panose="020B0502040204020203" pitchFamily="34" charset="0"/>
            </a:endParaRPr>
          </a:p>
          <a:p>
            <a:pPr lvl="0">
              <a:lnSpc>
                <a:spcPct val="120000"/>
              </a:lnSpc>
              <a:defRPr/>
            </a:pPr>
            <a:endParaRPr lang="en-US" altLang="en-US" sz="1298" dirty="0">
              <a:latin typeface="Noto Sans Disp Light"/>
              <a:cs typeface="Segoe UI Light" panose="020B0502040204020203" pitchFamily="34" charset="0"/>
            </a:endParaRPr>
          </a:p>
        </p:txBody>
      </p:sp>
      <p:sp>
        <p:nvSpPr>
          <p:cNvPr id="42" name="TextBox 13">
            <a:extLst>
              <a:ext uri="{FF2B5EF4-FFF2-40B4-BE49-F238E27FC236}">
                <a16:creationId xmlns:a16="http://schemas.microsoft.com/office/drawing/2014/main" id="{37D40AF4-318F-4B3F-8B7A-01C372AB48B1}"/>
              </a:ext>
            </a:extLst>
          </p:cNvPr>
          <p:cNvSpPr txBox="1">
            <a:spLocks noChangeArrowheads="1"/>
          </p:cNvSpPr>
          <p:nvPr/>
        </p:nvSpPr>
        <p:spPr bwMode="auto">
          <a:xfrm>
            <a:off x="8662925" y="16337623"/>
            <a:ext cx="5189852" cy="2840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7978" rIns="17978"/>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nSpc>
                <a:spcPct val="120000"/>
              </a:lnSpc>
              <a:defRPr/>
            </a:pPr>
            <a:r>
              <a:rPr lang="en-US" altLang="en-US" sz="1998" dirty="0">
                <a:solidFill>
                  <a:srgbClr val="019FE0"/>
                </a:solidFill>
                <a:latin typeface="Noto Sans Disp SemBd"/>
                <a:cs typeface="Arial" panose="020B0604020202020204" pitchFamily="34" charset="0"/>
              </a:rPr>
              <a:t>How do we relate with the similar works?</a:t>
            </a:r>
          </a:p>
          <a:p>
            <a:pPr lvl="0" algn="just">
              <a:lnSpc>
                <a:spcPct val="120000"/>
              </a:lnSpc>
              <a:defRPr/>
            </a:pPr>
            <a:r>
              <a:rPr lang="en-US" altLang="en-US" sz="1298" dirty="0">
                <a:latin typeface="Noto Sans Disp Light"/>
                <a:cs typeface="Segoe UI Light" panose="020B0502040204020203" pitchFamily="34" charset="0"/>
              </a:rPr>
              <a:t>Previously available results have shown that on 2D </a:t>
            </a:r>
            <a:r>
              <a:rPr lang="en-US" altLang="en-US" sz="1298" dirty="0" err="1">
                <a:latin typeface="Noto Sans Disp Light"/>
                <a:cs typeface="Segoe UI Light" panose="020B0502040204020203" pitchFamily="34" charset="0"/>
              </a:rPr>
              <a:t>LiDARs</a:t>
            </a:r>
            <a:r>
              <a:rPr lang="en-US" altLang="en-US" sz="1298" dirty="0">
                <a:latin typeface="Noto Sans Disp Light"/>
                <a:cs typeface="Segoe UI Light" panose="020B0502040204020203" pitchFamily="34" charset="0"/>
              </a:rPr>
              <a:t> an error of 1 in 10000 points is expected. Our findings not only extended this study to 3D </a:t>
            </a:r>
            <a:r>
              <a:rPr lang="en-US" altLang="en-US" sz="1298" dirty="0" err="1">
                <a:latin typeface="Noto Sans Disp Light"/>
                <a:cs typeface="Segoe UI Light" panose="020B0502040204020203" pitchFamily="34" charset="0"/>
              </a:rPr>
              <a:t>LiDARs</a:t>
            </a:r>
            <a:r>
              <a:rPr lang="en-US" altLang="en-US" sz="1298" dirty="0">
                <a:latin typeface="Noto Sans Disp Light"/>
                <a:cs typeface="Segoe UI Light" panose="020B0502040204020203" pitchFamily="34" charset="0"/>
              </a:rPr>
              <a:t>, more common in self-driving vehicles, but also discovered that the severity of errors is highly volatile and can be one order of magnitude higher than previous findings.</a:t>
            </a:r>
            <a:endParaRPr lang="en-US" altLang="en-US" sz="1298" dirty="0">
              <a:highlight>
                <a:srgbClr val="FFFF00"/>
              </a:highlight>
              <a:latin typeface="Noto Sans Disp Light"/>
              <a:cs typeface="Segoe UI Light" panose="020B0502040204020203" pitchFamily="34" charset="0"/>
            </a:endParaRPr>
          </a:p>
          <a:p>
            <a:pPr lvl="0" algn="just">
              <a:lnSpc>
                <a:spcPct val="120000"/>
              </a:lnSpc>
              <a:defRPr/>
            </a:pPr>
            <a:endParaRPr lang="en-US" altLang="en-US" sz="1298" dirty="0">
              <a:highlight>
                <a:srgbClr val="FFFF00"/>
              </a:highlight>
              <a:latin typeface="Noto Sans Disp Light"/>
              <a:cs typeface="Segoe UI Light" panose="020B0502040204020203" pitchFamily="34" charset="0"/>
            </a:endParaRPr>
          </a:p>
          <a:p>
            <a:pPr lvl="0" algn="just">
              <a:lnSpc>
                <a:spcPct val="120000"/>
              </a:lnSpc>
              <a:defRPr/>
            </a:pPr>
            <a:r>
              <a:rPr lang="en-US" altLang="en-US" sz="1298" dirty="0">
                <a:solidFill>
                  <a:srgbClr val="000000"/>
                </a:solidFill>
                <a:latin typeface="Noto Sans Disp Light"/>
                <a:cs typeface="Segoe UI Light" panose="020B0502040204020203" pitchFamily="34" charset="0"/>
              </a:rPr>
              <a:t>Therefore further investigations are required to identify the main factors influencing mutual interference between </a:t>
            </a:r>
            <a:r>
              <a:rPr lang="en-US" altLang="en-US" sz="1298" dirty="0" err="1">
                <a:solidFill>
                  <a:srgbClr val="000000"/>
                </a:solidFill>
                <a:latin typeface="Noto Sans Disp Light"/>
                <a:cs typeface="Segoe UI Light" panose="020B0502040204020203" pitchFamily="34" charset="0"/>
              </a:rPr>
              <a:t>LiDARs</a:t>
            </a:r>
            <a:r>
              <a:rPr lang="en-US" altLang="en-US" sz="1298" dirty="0">
                <a:solidFill>
                  <a:srgbClr val="000000"/>
                </a:solidFill>
                <a:latin typeface="Noto Sans Disp Light"/>
                <a:cs typeface="Segoe UI Light" panose="020B0502040204020203" pitchFamily="34" charset="0"/>
              </a:rPr>
              <a:t> and also to quantify their severity in object detection and recognition, crucial to the safe deployment of self- driving cars.</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udents18">
      <a:majorFont>
        <a:latin typeface="Noto Sans Disp SemBd"/>
        <a:ea typeface=""/>
        <a:cs typeface=""/>
      </a:majorFont>
      <a:minorFont>
        <a:latin typeface="Noto Sans Disp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CFD9E9"/>
        </a:solidFill>
        <a:ln w="9525" cap="flat" cmpd="sng" algn="ctr">
          <a:solidFill>
            <a:schemeClr val="tx1"/>
          </a:solid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2400" b="0" i="0" u="none" strike="noStrike" cap="none" normalizeH="0" baseline="0" dirty="0" err="1" smtClean="0">
            <a:ln>
              <a:noFill/>
            </a:ln>
            <a:solidFill>
              <a:srgbClr val="1A439B"/>
            </a:solidFill>
            <a:effectLst/>
            <a:latin typeface="+mn-lt"/>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pt-BR"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1158</Words>
  <Application>Microsoft Office PowerPoint</Application>
  <PresentationFormat>Custom</PresentationFormat>
  <Paragraphs>41</Paragraphs>
  <Slides>1</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9" baseType="lpstr">
      <vt:lpstr>Noto Sans Disp Cond SemBd</vt:lpstr>
      <vt:lpstr>Noto Sans Disp SemBd</vt:lpstr>
      <vt:lpstr>Times</vt:lpstr>
      <vt:lpstr>Calibri</vt:lpstr>
      <vt:lpstr>Noto Sans Disp</vt:lpstr>
      <vt:lpstr>Noto Sans Disp Light</vt:lpstr>
      <vt:lpstr>Blank Presentation</vt:lpstr>
      <vt:lpstr>CorelDRAW</vt:lpstr>
      <vt:lpstr>Impact of Interference on Time-of-Flight LiDAR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2018-05-28T09:26:33Z</dcterms:created>
  <dcterms:modified xsi:type="dcterms:W3CDTF">2019-10-30T20:51:17Z</dcterms:modified>
</cp:coreProperties>
</file>